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Lst>
  <p:sldSz cy="5143500" cx="9144000"/>
  <p:notesSz cx="6858000" cy="9144000"/>
  <p:embeddedFontLst>
    <p:embeddedFont>
      <p:font typeface="Montserrat SemiBold"/>
      <p:regular r:id="rId69"/>
      <p:bold r:id="rId70"/>
      <p:italic r:id="rId71"/>
      <p:boldItalic r:id="rId72"/>
    </p:embeddedFont>
    <p:embeddedFont>
      <p:font typeface="Montserrat Black"/>
      <p:bold r:id="rId73"/>
      <p:boldItalic r:id="rId74"/>
    </p:embeddedFont>
    <p:embeddedFont>
      <p:font typeface="Montserrat"/>
      <p:regular r:id="rId75"/>
      <p:bold r:id="rId76"/>
      <p:italic r:id="rId77"/>
      <p:boldItalic r:id="rId78"/>
    </p:embeddedFont>
    <p:embeddedFont>
      <p:font typeface="Montserrat Medium"/>
      <p:regular r:id="rId79"/>
      <p:bold r:id="rId80"/>
      <p:italic r:id="rId81"/>
      <p:boldItalic r:id="rId82"/>
    </p:embeddedFont>
    <p:embeddedFont>
      <p:font typeface="Montserrat ExtraBold"/>
      <p:bold r:id="rId83"/>
      <p:boldItalic r:id="rId8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5" roundtripDataSignature="AMtx7mhYqYS/8xK4JjO85NlfjcJRwjen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84" Type="http://schemas.openxmlformats.org/officeDocument/2006/relationships/font" Target="fonts/MontserratExtraBold-boldItalic.fntdata"/><Relationship Id="rId83" Type="http://schemas.openxmlformats.org/officeDocument/2006/relationships/font" Target="fonts/MontserratExtraBold-bold.fntdata"/><Relationship Id="rId42" Type="http://schemas.openxmlformats.org/officeDocument/2006/relationships/slide" Target="slides/slide38.xml"/><Relationship Id="rId41" Type="http://schemas.openxmlformats.org/officeDocument/2006/relationships/slide" Target="slides/slide37.xml"/><Relationship Id="rId85" Type="http://customschemas.google.com/relationships/presentationmetadata" Target="metadata"/><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80" Type="http://schemas.openxmlformats.org/officeDocument/2006/relationships/font" Target="fonts/MontserratMedium-bold.fntdata"/><Relationship Id="rId82" Type="http://schemas.openxmlformats.org/officeDocument/2006/relationships/font" Target="fonts/MontserratMedium-boldItalic.fntdata"/><Relationship Id="rId81" Type="http://schemas.openxmlformats.org/officeDocument/2006/relationships/font" Target="fonts/MontserratMedium-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font" Target="fonts/MontserratBlack-bold.fntdata"/><Relationship Id="rId72" Type="http://schemas.openxmlformats.org/officeDocument/2006/relationships/font" Target="fonts/MontserratSemiBold-boldItalic.fntdata"/><Relationship Id="rId31" Type="http://schemas.openxmlformats.org/officeDocument/2006/relationships/slide" Target="slides/slide27.xml"/><Relationship Id="rId75" Type="http://schemas.openxmlformats.org/officeDocument/2006/relationships/font" Target="fonts/Montserrat-regular.fntdata"/><Relationship Id="rId30" Type="http://schemas.openxmlformats.org/officeDocument/2006/relationships/slide" Target="slides/slide26.xml"/><Relationship Id="rId74" Type="http://schemas.openxmlformats.org/officeDocument/2006/relationships/font" Target="fonts/MontserratBlack-boldItalic.fntdata"/><Relationship Id="rId33" Type="http://schemas.openxmlformats.org/officeDocument/2006/relationships/slide" Target="slides/slide29.xml"/><Relationship Id="rId77" Type="http://schemas.openxmlformats.org/officeDocument/2006/relationships/font" Target="fonts/Montserrat-italic.fntdata"/><Relationship Id="rId32" Type="http://schemas.openxmlformats.org/officeDocument/2006/relationships/slide" Target="slides/slide28.xml"/><Relationship Id="rId76" Type="http://schemas.openxmlformats.org/officeDocument/2006/relationships/font" Target="fonts/Montserrat-bold.fntdata"/><Relationship Id="rId35" Type="http://schemas.openxmlformats.org/officeDocument/2006/relationships/slide" Target="slides/slide31.xml"/><Relationship Id="rId79" Type="http://schemas.openxmlformats.org/officeDocument/2006/relationships/font" Target="fonts/MontserratMedium-regular.fntdata"/><Relationship Id="rId34" Type="http://schemas.openxmlformats.org/officeDocument/2006/relationships/slide" Target="slides/slide30.xml"/><Relationship Id="rId78" Type="http://schemas.openxmlformats.org/officeDocument/2006/relationships/font" Target="fonts/Montserrat-boldItalic.fntdata"/><Relationship Id="rId71" Type="http://schemas.openxmlformats.org/officeDocument/2006/relationships/font" Target="fonts/MontserratSemiBold-italic.fntdata"/><Relationship Id="rId70" Type="http://schemas.openxmlformats.org/officeDocument/2006/relationships/font" Target="fonts/MontserratSemiBold-bold.fntdata"/><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font" Target="fonts/MontserratSemiBold-regular.fntdata"/><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ho.int/teams/environment-climate-change-and-health/water-sanitation-and-health/monitoring-and-evidence/wash-monitoring"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 name="Google Shape;21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 name="Google Shape;26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7" name="Google Shape;28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8" name="Google Shape;30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8" name="Google Shape;31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 name="Google Shape;33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2" name="Google Shape;36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0" name="Google Shape;38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0" name="Google Shape;40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 name="Google Shape;6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Clr>
                <a:schemeClr val="dk1"/>
              </a:buClr>
              <a:buSzPts val="1100"/>
              <a:buFont typeface="Arial"/>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вхідне та вихідне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 Після заняття повторіть тест (йому відповідають окремі слайди наприкінці презентації), щоб оцінити, чи збільшилася кількість дітей, які коректно визначають алгоритм дій.</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Б, Д.</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А, Б, В, Г.</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Char char="●"/>
            </a:pPr>
            <a:r>
              <a:rPr b="1" lang="uk">
                <a:solidFill>
                  <a:srgbClr val="1D1C1D"/>
                </a:solidFill>
                <a:latin typeface="Montserrat"/>
                <a:ea typeface="Montserrat"/>
                <a:cs typeface="Montserrat"/>
                <a:sym typeface="Montserrat"/>
              </a:rPr>
              <a:t>Завдання 3</a:t>
            </a:r>
            <a:r>
              <a:rPr lang="uk">
                <a:solidFill>
                  <a:srgbClr val="1D1C1D"/>
                </a:solidFill>
                <a:latin typeface="Montserrat"/>
                <a:ea typeface="Montserrat"/>
                <a:cs typeface="Montserrat"/>
                <a:sym typeface="Montserrat"/>
              </a:rPr>
              <a:t> — </a:t>
            </a:r>
            <a:r>
              <a:rPr b="1" lang="uk">
                <a:solidFill>
                  <a:srgbClr val="1D1C1D"/>
                </a:solidFill>
                <a:latin typeface="Montserrat"/>
                <a:ea typeface="Montserrat"/>
                <a:cs typeface="Montserrat"/>
                <a:sym typeface="Montserrat"/>
              </a:rPr>
              <a:t>В-Б-А.</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300"/>
              </a:spcAft>
              <a:buClr>
                <a:schemeClr val="dk1"/>
              </a:buClr>
              <a:buSzPts val="1100"/>
              <a:buFont typeface="Arial"/>
              <a:buNone/>
            </a:pPr>
            <a:r>
              <a:rPr i="1" lang="uk">
                <a:solidFill>
                  <a:srgbClr val="1D1C1D"/>
                </a:solidFill>
                <a:latin typeface="Montserrat"/>
                <a:ea typeface="Montserrat"/>
                <a:cs typeface="Montserrat"/>
                <a:sym typeface="Montserrat"/>
              </a:rPr>
              <a:t>Не обговорюйте правильні відповіді на початку уроку, щоб зберегти ефект повторного оцінювання наприкінці. Правильні відповіді обговоріть в кінці уроку після повторного виконання завдання.</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8" name="Google Shape;41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6" name="Google Shape;43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uk"/>
              <a:t>У 2022 році 2,2 млрд людей у світі не мали доступу до безпечно керованих послуг питного водопостачання. Дані наведено за спільним звітом Всесвітньої організації охорони здоров’я та ЮНІСЕФ «Прогрес у сфері питної води, санітарії та гігієни в домогосподарствах за 2000–2022 роки», опублікованим у 2023 році.</a:t>
            </a:r>
            <a:endParaRPr/>
          </a:p>
          <a:p>
            <a:pPr indent="0" lvl="0" marL="0" rtl="0" algn="l">
              <a:lnSpc>
                <a:spcPct val="100000"/>
              </a:lnSpc>
              <a:spcBef>
                <a:spcPts val="0"/>
              </a:spcBef>
              <a:spcAft>
                <a:spcPts val="0"/>
              </a:spcAft>
              <a:buSzPts val="1100"/>
              <a:buNone/>
            </a:pPr>
            <a:r>
              <a:rPr lang="uk" u="sng">
                <a:solidFill>
                  <a:schemeClr val="hlink"/>
                </a:solidFill>
                <a:hlinkClick r:id="rId2"/>
              </a:rPr>
              <a:t>https://www.who.int/teams/environment-climate-change-and-health/water-sanitation-and-health/monitoring-and-evidence/wash-monitoring</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0" name="Google Shape;45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7" name="Google Shape;48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3" name="Google Shape;50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3" name="Google Shape;52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4" name="Google Shape;534;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6" name="Google Shape;54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2" name="Google Shape;57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Clr>
                <a:schemeClr val="dk1"/>
              </a:buClr>
              <a:buSzPts val="1100"/>
              <a:buFont typeface="Arial"/>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вхідне та вихідне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 Після заняття повторіть тест (йому відповідають окремі слайди наприкінці презентації), щоб оцінити, чи збільшилася кількість дітей, які коректно визначають алгоритм дій.</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Б, Д.</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А, Б, В, Г.</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Char char="●"/>
            </a:pPr>
            <a:r>
              <a:rPr b="1" lang="uk">
                <a:solidFill>
                  <a:srgbClr val="1D1C1D"/>
                </a:solidFill>
                <a:latin typeface="Montserrat"/>
                <a:ea typeface="Montserrat"/>
                <a:cs typeface="Montserrat"/>
                <a:sym typeface="Montserrat"/>
              </a:rPr>
              <a:t>Завдання 3</a:t>
            </a:r>
            <a:r>
              <a:rPr lang="uk">
                <a:solidFill>
                  <a:srgbClr val="1D1C1D"/>
                </a:solidFill>
                <a:latin typeface="Montserrat"/>
                <a:ea typeface="Montserrat"/>
                <a:cs typeface="Montserrat"/>
                <a:sym typeface="Montserrat"/>
              </a:rPr>
              <a:t> — </a:t>
            </a:r>
            <a:r>
              <a:rPr b="1" lang="uk">
                <a:solidFill>
                  <a:srgbClr val="1D1C1D"/>
                </a:solidFill>
                <a:latin typeface="Montserrat"/>
                <a:ea typeface="Montserrat"/>
                <a:cs typeface="Montserrat"/>
                <a:sym typeface="Montserrat"/>
              </a:rPr>
              <a:t>В-Б-А.</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300"/>
              </a:spcAft>
              <a:buClr>
                <a:schemeClr val="dk1"/>
              </a:buClr>
              <a:buSzPts val="1100"/>
              <a:buFont typeface="Arial"/>
              <a:buNone/>
            </a:pPr>
            <a:r>
              <a:rPr i="1" lang="uk">
                <a:solidFill>
                  <a:srgbClr val="1D1C1D"/>
                </a:solidFill>
                <a:latin typeface="Montserrat"/>
                <a:ea typeface="Montserrat"/>
                <a:cs typeface="Montserrat"/>
                <a:sym typeface="Montserrat"/>
              </a:rPr>
              <a:t>Не обговорюйте правильні відповіді на початку уроку, щоб зберегти ефект повторного оцінювання наприкінці. Правильні відповіді обговоріть в кінці уроку після повторного виконання завдання.</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4" name="Google Shape;594;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8" name="Google Shape;618;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5" name="Google Shape;635;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7" name="Google Shape;647;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3" name="Google Shape;663;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3" name="Google Shape;683;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7" name="Google Shape;707;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2" name="Google Shape;732;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4" name="Google Shape;744;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0" name="Google Shape;760;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Clr>
                <a:schemeClr val="dk1"/>
              </a:buClr>
              <a:buSzPts val="1100"/>
              <a:buFont typeface="Arial"/>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вхідне та вихідне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 Після заняття повторіть тест (йому відповідають окремі слайди наприкінці презентації), щоб оцінити, чи збільшилася кількість дітей, які коректно визначають алгоритм дій.</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Б, Д.</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А, Б, В, Г.</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Char char="●"/>
            </a:pPr>
            <a:r>
              <a:rPr b="1" lang="uk">
                <a:solidFill>
                  <a:srgbClr val="1D1C1D"/>
                </a:solidFill>
                <a:latin typeface="Montserrat"/>
                <a:ea typeface="Montserrat"/>
                <a:cs typeface="Montserrat"/>
                <a:sym typeface="Montserrat"/>
              </a:rPr>
              <a:t>Завдання 3</a:t>
            </a:r>
            <a:r>
              <a:rPr lang="uk">
                <a:solidFill>
                  <a:srgbClr val="1D1C1D"/>
                </a:solidFill>
                <a:latin typeface="Montserrat"/>
                <a:ea typeface="Montserrat"/>
                <a:cs typeface="Montserrat"/>
                <a:sym typeface="Montserrat"/>
              </a:rPr>
              <a:t> — </a:t>
            </a:r>
            <a:r>
              <a:rPr b="1" lang="uk">
                <a:solidFill>
                  <a:srgbClr val="1D1C1D"/>
                </a:solidFill>
                <a:latin typeface="Montserrat"/>
                <a:ea typeface="Montserrat"/>
                <a:cs typeface="Montserrat"/>
                <a:sym typeface="Montserrat"/>
              </a:rPr>
              <a:t>В-Б-А.</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0"/>
              </a:spcAft>
              <a:buClr>
                <a:schemeClr val="dk1"/>
              </a:buClr>
              <a:buSzPts val="1100"/>
              <a:buFont typeface="Arial"/>
              <a:buNone/>
            </a:pPr>
            <a:r>
              <a:rPr i="1" lang="uk">
                <a:solidFill>
                  <a:srgbClr val="1D1C1D"/>
                </a:solidFill>
                <a:latin typeface="Montserrat"/>
                <a:ea typeface="Montserrat"/>
                <a:cs typeface="Montserrat"/>
                <a:sym typeface="Montserrat"/>
              </a:rPr>
              <a:t>Не обговорюйте правильні відповіді надто довго на початку, щоб зберегти ефект повторного оцінювання наприкінці.</a:t>
            </a:r>
            <a:endParaRPr i="1">
              <a:solidFill>
                <a:srgbClr val="1D1C1D"/>
              </a:solidFill>
              <a:latin typeface="Montserrat"/>
              <a:ea typeface="Montserrat"/>
              <a:cs typeface="Montserrat"/>
              <a:sym typeface="Montserrat"/>
            </a:endParaRPr>
          </a:p>
          <a:p>
            <a:pPr indent="0" lvl="0" marL="0" rtl="0" algn="l">
              <a:lnSpc>
                <a:spcPct val="100000"/>
              </a:lnSpc>
              <a:spcBef>
                <a:spcPts val="3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3" name="Google Shape;783;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7" name="Google Shape;807;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2" name="Google Shape;832;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8" name="Google Shape;848;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9" name="Google Shape;859;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2" name="Google Shape;872;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2" name="Google Shape;882;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4" name="Google Shape;894;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5" name="Google Shape;905;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8" name="Google Shape;918;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3" name="Google Shape;933;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7" name="Google Shape;947;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0" name="Shape 960"/>
        <p:cNvGrpSpPr/>
        <p:nvPr/>
      </p:nvGrpSpPr>
      <p:grpSpPr>
        <a:xfrm>
          <a:off x="0" y="0"/>
          <a:ext cx="0" cy="0"/>
          <a:chOff x="0" y="0"/>
          <a:chExt cx="0" cy="0"/>
        </a:xfrm>
      </p:grpSpPr>
      <p:sp>
        <p:nvSpPr>
          <p:cNvPr id="961" name="Google Shape;961;p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2" name="Google Shape;962;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5" name="Google Shape;975;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5" name="Google Shape;995;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4" name="Google Shape;1014;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p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3" name="Google Shape;1043;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2" name="Google Shape;1062;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9" name="Google Shape;1079;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p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7" name="Google Shape;1127;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p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3" name="Google Shape;1153;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SzPts val="1100"/>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вихідне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 Після заняття повторіть тест (йому відповідають окремі слайди наприкінці презентації), щоб оцінити, чи збільшилася кількість дітей, які коректно визначають алгоритм дій.</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Б, Д.</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А, Б, В, Г.</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Char char="●"/>
            </a:pPr>
            <a:r>
              <a:rPr b="1" lang="uk">
                <a:solidFill>
                  <a:srgbClr val="1D1C1D"/>
                </a:solidFill>
                <a:latin typeface="Montserrat"/>
                <a:ea typeface="Montserrat"/>
                <a:cs typeface="Montserrat"/>
                <a:sym typeface="Montserrat"/>
              </a:rPr>
              <a:t>Завдання 3</a:t>
            </a:r>
            <a:r>
              <a:rPr lang="uk">
                <a:solidFill>
                  <a:srgbClr val="1D1C1D"/>
                </a:solidFill>
                <a:latin typeface="Montserrat"/>
                <a:ea typeface="Montserrat"/>
                <a:cs typeface="Montserrat"/>
                <a:sym typeface="Montserrat"/>
              </a:rPr>
              <a:t> — </a:t>
            </a:r>
            <a:r>
              <a:rPr b="1" lang="uk">
                <a:solidFill>
                  <a:srgbClr val="1D1C1D"/>
                </a:solidFill>
                <a:latin typeface="Montserrat"/>
                <a:ea typeface="Montserrat"/>
                <a:cs typeface="Montserrat"/>
                <a:sym typeface="Montserrat"/>
              </a:rPr>
              <a:t>В-Б-А.</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300"/>
              </a:spcAft>
              <a:buSzPts val="1100"/>
              <a:buNone/>
            </a:pPr>
            <a:r>
              <a:rPr i="1" lang="uk">
                <a:solidFill>
                  <a:srgbClr val="1D1C1D"/>
                </a:solidFill>
                <a:latin typeface="Montserrat"/>
                <a:ea typeface="Montserrat"/>
                <a:cs typeface="Montserrat"/>
                <a:sym typeface="Montserrat"/>
              </a:rPr>
              <a:t>Не обговорюйте правильні відповіді на початку, щоб зберегти ефект повторного оцінювання наприкінці. Обговоріть правильні відповіді в кінці уроку.</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7" name="Google Shape;1167;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SzPts val="1100"/>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вихідне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 Після заняття повторіть тест (йому відповідають окремі слайди наприкінці презентації), щоб оцінити, чи збільшилася кількість дітей, які коректно визначають алгоритм дій.</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Б, Д.</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А, Б, В, Г.</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Char char="●"/>
            </a:pPr>
            <a:r>
              <a:rPr b="1" lang="uk">
                <a:solidFill>
                  <a:srgbClr val="1D1C1D"/>
                </a:solidFill>
                <a:latin typeface="Montserrat"/>
                <a:ea typeface="Montserrat"/>
                <a:cs typeface="Montserrat"/>
                <a:sym typeface="Montserrat"/>
              </a:rPr>
              <a:t>Завдання 3</a:t>
            </a:r>
            <a:r>
              <a:rPr lang="uk">
                <a:solidFill>
                  <a:srgbClr val="1D1C1D"/>
                </a:solidFill>
                <a:latin typeface="Montserrat"/>
                <a:ea typeface="Montserrat"/>
                <a:cs typeface="Montserrat"/>
                <a:sym typeface="Montserrat"/>
              </a:rPr>
              <a:t> — </a:t>
            </a:r>
            <a:r>
              <a:rPr b="1" lang="uk">
                <a:solidFill>
                  <a:srgbClr val="1D1C1D"/>
                </a:solidFill>
                <a:latin typeface="Montserrat"/>
                <a:ea typeface="Montserrat"/>
                <a:cs typeface="Montserrat"/>
                <a:sym typeface="Montserrat"/>
              </a:rPr>
              <a:t>В-Б-А.</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0"/>
              </a:spcAft>
              <a:buSzPts val="1100"/>
              <a:buNone/>
            </a:pPr>
            <a:r>
              <a:rPr i="1" lang="uk">
                <a:solidFill>
                  <a:srgbClr val="1D1C1D"/>
                </a:solidFill>
                <a:latin typeface="Montserrat"/>
                <a:ea typeface="Montserrat"/>
                <a:cs typeface="Montserrat"/>
                <a:sym typeface="Montserrat"/>
              </a:rPr>
              <a:t>Не обговорюйте правильні відповіді на початку уроку, щоб зберегти ефект повторного оцінювання наприкінці. Обговоріть правильні відповіді в кінці уроку.</a:t>
            </a:r>
            <a:endParaRPr i="1">
              <a:solidFill>
                <a:srgbClr val="1D1C1D"/>
              </a:solidFill>
              <a:latin typeface="Montserrat"/>
              <a:ea typeface="Montserrat"/>
              <a:cs typeface="Montserrat"/>
              <a:sym typeface="Montserrat"/>
            </a:endParaRPr>
          </a:p>
          <a:p>
            <a:pPr indent="0" lvl="0" marL="0" rtl="0" algn="l">
              <a:lnSpc>
                <a:spcPct val="100000"/>
              </a:lnSpc>
              <a:spcBef>
                <a:spcPts val="30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p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3" name="Google Shape;1183;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SzPts val="1100"/>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вихідне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Б, Д.</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А, Б, В, Г.</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Char char="●"/>
            </a:pPr>
            <a:r>
              <a:rPr b="1" lang="uk">
                <a:solidFill>
                  <a:srgbClr val="1D1C1D"/>
                </a:solidFill>
                <a:latin typeface="Montserrat"/>
                <a:ea typeface="Montserrat"/>
                <a:cs typeface="Montserrat"/>
                <a:sym typeface="Montserrat"/>
              </a:rPr>
              <a:t>Завдання 3</a:t>
            </a:r>
            <a:r>
              <a:rPr lang="uk">
                <a:solidFill>
                  <a:srgbClr val="1D1C1D"/>
                </a:solidFill>
                <a:latin typeface="Montserrat"/>
                <a:ea typeface="Montserrat"/>
                <a:cs typeface="Montserrat"/>
                <a:sym typeface="Montserrat"/>
              </a:rPr>
              <a:t> — </a:t>
            </a:r>
            <a:r>
              <a:rPr b="1" lang="uk">
                <a:solidFill>
                  <a:srgbClr val="1D1C1D"/>
                </a:solidFill>
                <a:latin typeface="Montserrat"/>
                <a:ea typeface="Montserrat"/>
                <a:cs typeface="Montserrat"/>
                <a:sym typeface="Montserrat"/>
              </a:rPr>
              <a:t>В-Б-А.</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0"/>
              </a:spcAft>
              <a:buSzPts val="1100"/>
              <a:buNone/>
            </a:pPr>
            <a:r>
              <a:rPr i="1" lang="uk">
                <a:solidFill>
                  <a:srgbClr val="1D1C1D"/>
                </a:solidFill>
                <a:latin typeface="Montserrat"/>
                <a:ea typeface="Montserrat"/>
                <a:cs typeface="Montserrat"/>
                <a:sym typeface="Montserrat"/>
              </a:rPr>
              <a:t>Не обговорюйте правильні відповіді на початку уроку, щоб зберегти ефект повторного оцінювання наприкінці. Обговоріть правильні відповіді в кінці уроку.</a:t>
            </a:r>
            <a:endParaRPr i="1">
              <a:solidFill>
                <a:srgbClr val="1D1C1D"/>
              </a:solidFill>
              <a:latin typeface="Montserrat"/>
              <a:ea typeface="Montserrat"/>
              <a:cs typeface="Montserrat"/>
              <a:sym typeface="Montserrat"/>
            </a:endParaRPr>
          </a:p>
          <a:p>
            <a:pPr indent="0" lvl="0" marL="0" rtl="0" algn="l">
              <a:lnSpc>
                <a:spcPct val="100000"/>
              </a:lnSpc>
              <a:spcBef>
                <a:spcPts val="30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3" name="Google Shape;1203;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2" name="Shape 1212"/>
        <p:cNvGrpSpPr/>
        <p:nvPr/>
      </p:nvGrpSpPr>
      <p:grpSpPr>
        <a:xfrm>
          <a:off x="0" y="0"/>
          <a:ext cx="0" cy="0"/>
          <a:chOff x="0" y="0"/>
          <a:chExt cx="0" cy="0"/>
        </a:xfrm>
      </p:grpSpPr>
      <p:sp>
        <p:nvSpPr>
          <p:cNvPr id="1213" name="Google Shape;1213;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4" name="Google Shape;1214;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6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6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7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7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6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6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6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6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6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6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6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6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7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7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7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7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7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7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7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7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7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7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7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7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6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6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38.png"/><Relationship Id="rId5" Type="http://schemas.openxmlformats.org/officeDocument/2006/relationships/image" Target="../media/image32.png"/><Relationship Id="rId6"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33.png"/><Relationship Id="rId11" Type="http://schemas.openxmlformats.org/officeDocument/2006/relationships/image" Target="../media/image52.png"/><Relationship Id="rId10" Type="http://schemas.openxmlformats.org/officeDocument/2006/relationships/image" Target="../media/image50.png"/><Relationship Id="rId12" Type="http://schemas.openxmlformats.org/officeDocument/2006/relationships/image" Target="../media/image49.png"/><Relationship Id="rId9" Type="http://schemas.openxmlformats.org/officeDocument/2006/relationships/image" Target="../media/image44.png"/><Relationship Id="rId5" Type="http://schemas.openxmlformats.org/officeDocument/2006/relationships/image" Target="../media/image42.png"/><Relationship Id="rId6" Type="http://schemas.openxmlformats.org/officeDocument/2006/relationships/image" Target="../media/image40.png"/><Relationship Id="rId7" Type="http://schemas.openxmlformats.org/officeDocument/2006/relationships/image" Target="../media/image43.png"/><Relationship Id="rId8"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18.png"/><Relationship Id="rId10" Type="http://schemas.openxmlformats.org/officeDocument/2006/relationships/image" Target="../media/image46.png"/><Relationship Id="rId9" Type="http://schemas.openxmlformats.org/officeDocument/2006/relationships/image" Target="../media/image45.png"/><Relationship Id="rId5" Type="http://schemas.openxmlformats.org/officeDocument/2006/relationships/image" Target="../media/image53.png"/><Relationship Id="rId6" Type="http://schemas.openxmlformats.org/officeDocument/2006/relationships/image" Target="../media/image2.png"/><Relationship Id="rId7" Type="http://schemas.openxmlformats.org/officeDocument/2006/relationships/image" Target="../media/image19.png"/><Relationship Id="rId8"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45.png"/><Relationship Id="rId5" Type="http://schemas.openxmlformats.org/officeDocument/2006/relationships/image" Target="../media/image48.png"/><Relationship Id="rId6" Type="http://schemas.openxmlformats.org/officeDocument/2006/relationships/image" Target="../media/image56.png"/><Relationship Id="rId7" Type="http://schemas.openxmlformats.org/officeDocument/2006/relationships/image" Target="../media/image47.png"/><Relationship Id="rId8" Type="http://schemas.openxmlformats.org/officeDocument/2006/relationships/image" Target="../media/image5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8.png"/><Relationship Id="rId4" Type="http://schemas.openxmlformats.org/officeDocument/2006/relationships/image" Target="../media/image32.png"/><Relationship Id="rId5"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4.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9.png"/><Relationship Id="rId4" Type="http://schemas.openxmlformats.org/officeDocument/2006/relationships/image" Target="../media/image10.png"/><Relationship Id="rId11" Type="http://schemas.openxmlformats.org/officeDocument/2006/relationships/image" Target="../media/image63.png"/><Relationship Id="rId10" Type="http://schemas.openxmlformats.org/officeDocument/2006/relationships/image" Target="../media/image90.png"/><Relationship Id="rId9" Type="http://schemas.openxmlformats.org/officeDocument/2006/relationships/image" Target="../media/image25.png"/><Relationship Id="rId5" Type="http://schemas.openxmlformats.org/officeDocument/2006/relationships/image" Target="../media/image57.png"/><Relationship Id="rId6" Type="http://schemas.openxmlformats.org/officeDocument/2006/relationships/image" Target="../media/image48.png"/><Relationship Id="rId7" Type="http://schemas.openxmlformats.org/officeDocument/2006/relationships/image" Target="../media/image58.png"/><Relationship Id="rId8" Type="http://schemas.openxmlformats.org/officeDocument/2006/relationships/image" Target="../media/image5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61.png"/><Relationship Id="rId6" Type="http://schemas.openxmlformats.org/officeDocument/2006/relationships/image" Target="../media/image32.png"/><Relationship Id="rId7" Type="http://schemas.openxmlformats.org/officeDocument/2006/relationships/image" Target="../media/image31.png"/><Relationship Id="rId8" Type="http://schemas.openxmlformats.org/officeDocument/2006/relationships/image" Target="../media/image6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60.png"/><Relationship Id="rId4" Type="http://schemas.openxmlformats.org/officeDocument/2006/relationships/image" Target="../media/image17.png"/><Relationship Id="rId11" Type="http://schemas.openxmlformats.org/officeDocument/2006/relationships/image" Target="../media/image32.png"/><Relationship Id="rId10" Type="http://schemas.openxmlformats.org/officeDocument/2006/relationships/image" Target="../media/image70.png"/><Relationship Id="rId12" Type="http://schemas.openxmlformats.org/officeDocument/2006/relationships/image" Target="../media/image31.png"/><Relationship Id="rId9" Type="http://schemas.openxmlformats.org/officeDocument/2006/relationships/image" Target="../media/image78.png"/><Relationship Id="rId5" Type="http://schemas.openxmlformats.org/officeDocument/2006/relationships/image" Target="../media/image39.png"/><Relationship Id="rId6" Type="http://schemas.openxmlformats.org/officeDocument/2006/relationships/image" Target="../media/image84.png"/><Relationship Id="rId7" Type="http://schemas.openxmlformats.org/officeDocument/2006/relationships/image" Target="../media/image82.png"/><Relationship Id="rId8" Type="http://schemas.openxmlformats.org/officeDocument/2006/relationships/image" Target="../media/image6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3.png"/><Relationship Id="rId4" Type="http://schemas.openxmlformats.org/officeDocument/2006/relationships/image" Target="../media/image66.png"/><Relationship Id="rId5" Type="http://schemas.openxmlformats.org/officeDocument/2006/relationships/image" Target="../media/image68.png"/><Relationship Id="rId6" Type="http://schemas.openxmlformats.org/officeDocument/2006/relationships/image" Target="../media/image65.png"/><Relationship Id="rId7"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26.png"/><Relationship Id="rId5" Type="http://schemas.openxmlformats.org/officeDocument/2006/relationships/image" Target="../media/image10.png"/><Relationship Id="rId6"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35.png"/><Relationship Id="rId5" Type="http://schemas.openxmlformats.org/officeDocument/2006/relationships/image" Target="../media/image26.png"/><Relationship Id="rId6" Type="http://schemas.openxmlformats.org/officeDocument/2006/relationships/image" Target="../media/image38.png"/><Relationship Id="rId7" Type="http://schemas.openxmlformats.org/officeDocument/2006/relationships/hyperlink" Target="https://www.who.int/teams/environment-climate-change-and-health/water-sanitation-and-health/monitoring-and-evidence/wash-monitorin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55.png"/><Relationship Id="rId10" Type="http://schemas.openxmlformats.org/officeDocument/2006/relationships/image" Target="../media/image72.png"/><Relationship Id="rId9" Type="http://schemas.openxmlformats.org/officeDocument/2006/relationships/image" Target="../media/image71.png"/><Relationship Id="rId5" Type="http://schemas.openxmlformats.org/officeDocument/2006/relationships/image" Target="../media/image33.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image" Target="../media/image9.png"/><Relationship Id="rId5" Type="http://schemas.openxmlformats.org/officeDocument/2006/relationships/image" Target="../media/image7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7.png"/><Relationship Id="rId4" Type="http://schemas.openxmlformats.org/officeDocument/2006/relationships/image" Target="../media/image76.png"/><Relationship Id="rId5" Type="http://schemas.openxmlformats.org/officeDocument/2006/relationships/image" Target="../media/image25.png"/><Relationship Id="rId6" Type="http://schemas.openxmlformats.org/officeDocument/2006/relationships/image" Target="../media/image6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73.png"/><Relationship Id="rId4" Type="http://schemas.openxmlformats.org/officeDocument/2006/relationships/hyperlink" Target="https://wordwall.net/uk/resource/112362531" TargetMode="External"/><Relationship Id="rId9" Type="http://schemas.openxmlformats.org/officeDocument/2006/relationships/image" Target="../media/image88.png"/><Relationship Id="rId5" Type="http://schemas.openxmlformats.org/officeDocument/2006/relationships/image" Target="../media/image96.png"/><Relationship Id="rId6" Type="http://schemas.openxmlformats.org/officeDocument/2006/relationships/hyperlink" Target="https://360.articulate.com/review/content/5a49519c-c0aa-401f-9acc-8b4c26ff46f6/review" TargetMode="External"/><Relationship Id="rId7" Type="http://schemas.openxmlformats.org/officeDocument/2006/relationships/hyperlink" Target="https://360.articulate.com/review/content/5a49519c-c0aa-401f-9acc-8b4c26ff46f6/review" TargetMode="External"/><Relationship Id="rId8" Type="http://schemas.openxmlformats.org/officeDocument/2006/relationships/hyperlink" Target="https://360.articulate.com/review/content/5a49519c-c0aa-401f-9acc-8b4c26ff46f6/review"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5.png"/><Relationship Id="rId4" Type="http://schemas.openxmlformats.org/officeDocument/2006/relationships/image" Target="../media/image92.png"/><Relationship Id="rId5" Type="http://schemas.openxmlformats.org/officeDocument/2006/relationships/image" Target="../media/image7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5.png"/><Relationship Id="rId4" Type="http://schemas.openxmlformats.org/officeDocument/2006/relationships/image" Target="../media/image75.png"/><Relationship Id="rId5" Type="http://schemas.openxmlformats.org/officeDocument/2006/relationships/image" Target="../media/image30.png"/><Relationship Id="rId6"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2.png"/><Relationship Id="rId4" Type="http://schemas.openxmlformats.org/officeDocument/2006/relationships/image" Target="../media/image31.png"/><Relationship Id="rId5" Type="http://schemas.openxmlformats.org/officeDocument/2006/relationships/image" Target="../media/image75.png"/><Relationship Id="rId6" Type="http://schemas.openxmlformats.org/officeDocument/2006/relationships/image" Target="../media/image30.png"/><Relationship Id="rId7"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5.png"/><Relationship Id="rId4" Type="http://schemas.openxmlformats.org/officeDocument/2006/relationships/image" Target="../media/image33.png"/><Relationship Id="rId5" Type="http://schemas.openxmlformats.org/officeDocument/2006/relationships/image" Target="../media/image32.png"/><Relationship Id="rId6" Type="http://schemas.openxmlformats.org/officeDocument/2006/relationships/image" Target="../media/image37.png"/><Relationship Id="rId7" Type="http://schemas.openxmlformats.org/officeDocument/2006/relationships/image" Target="../media/image7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73.png"/><Relationship Id="rId4" Type="http://schemas.openxmlformats.org/officeDocument/2006/relationships/image" Target="../media/image9.png"/><Relationship Id="rId9" Type="http://schemas.openxmlformats.org/officeDocument/2006/relationships/image" Target="../media/image80.png"/><Relationship Id="rId5" Type="http://schemas.openxmlformats.org/officeDocument/2006/relationships/hyperlink" Target="https://sdg6data.org/en/maps" TargetMode="External"/><Relationship Id="rId6" Type="http://schemas.openxmlformats.org/officeDocument/2006/relationships/hyperlink" Target="https://sdg6data.org/en/maps" TargetMode="External"/><Relationship Id="rId7" Type="http://schemas.openxmlformats.org/officeDocument/2006/relationships/hyperlink" Target="https://sdg6data.org/en/maps" TargetMode="External"/><Relationship Id="rId8" Type="http://schemas.openxmlformats.org/officeDocument/2006/relationships/hyperlink" Target="https://sdg6data.org/en/map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7.png"/><Relationship Id="rId4" Type="http://schemas.openxmlformats.org/officeDocument/2006/relationships/image" Target="../media/image89.png"/><Relationship Id="rId5"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81.png"/><Relationship Id="rId4" Type="http://schemas.openxmlformats.org/officeDocument/2006/relationships/image" Target="../media/image14.png"/><Relationship Id="rId9" Type="http://schemas.openxmlformats.org/officeDocument/2006/relationships/image" Target="../media/image93.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81.png"/><Relationship Id="rId4" Type="http://schemas.openxmlformats.org/officeDocument/2006/relationships/image" Target="../media/image14.png"/><Relationship Id="rId10" Type="http://schemas.openxmlformats.org/officeDocument/2006/relationships/image" Target="../media/image83.png"/><Relationship Id="rId9" Type="http://schemas.openxmlformats.org/officeDocument/2006/relationships/image" Target="../media/image93.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81.png"/><Relationship Id="rId4" Type="http://schemas.openxmlformats.org/officeDocument/2006/relationships/image" Target="../media/image14.png"/><Relationship Id="rId11" Type="http://schemas.openxmlformats.org/officeDocument/2006/relationships/image" Target="../media/image11.png"/><Relationship Id="rId10" Type="http://schemas.openxmlformats.org/officeDocument/2006/relationships/image" Target="../media/image83.png"/><Relationship Id="rId9" Type="http://schemas.openxmlformats.org/officeDocument/2006/relationships/image" Target="../media/image93.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4.png"/><Relationship Id="rId4" Type="http://schemas.openxmlformats.org/officeDocument/2006/relationships/image" Target="../media/image13.png"/><Relationship Id="rId11" Type="http://schemas.openxmlformats.org/officeDocument/2006/relationships/image" Target="../media/image11.png"/><Relationship Id="rId10" Type="http://schemas.openxmlformats.org/officeDocument/2006/relationships/image" Target="../media/image81.png"/><Relationship Id="rId9" Type="http://schemas.openxmlformats.org/officeDocument/2006/relationships/image" Target="../media/image83.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8.png"/><Relationship Id="rId8" Type="http://schemas.openxmlformats.org/officeDocument/2006/relationships/image" Target="../media/image9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5.png"/><Relationship Id="rId4" Type="http://schemas.openxmlformats.org/officeDocument/2006/relationships/image" Target="../media/image8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5.png"/><Relationship Id="rId4" Type="http://schemas.openxmlformats.org/officeDocument/2006/relationships/image" Target="../media/image85.png"/><Relationship Id="rId5" Type="http://schemas.openxmlformats.org/officeDocument/2006/relationships/image" Target="../media/image8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5.png"/><Relationship Id="rId4" Type="http://schemas.openxmlformats.org/officeDocument/2006/relationships/image" Target="../media/image85.png"/><Relationship Id="rId9" Type="http://schemas.openxmlformats.org/officeDocument/2006/relationships/image" Target="../media/image86.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2.png"/><Relationship Id="rId8" Type="http://schemas.openxmlformats.org/officeDocument/2006/relationships/image" Target="../media/image8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7.png"/><Relationship Id="rId10" Type="http://schemas.openxmlformats.org/officeDocument/2006/relationships/image" Target="../media/image11.png"/><Relationship Id="rId9" Type="http://schemas.openxmlformats.org/officeDocument/2006/relationships/image" Target="../media/image8.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2.png"/><Relationship Id="rId8"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5.png"/><Relationship Id="rId4" Type="http://schemas.openxmlformats.org/officeDocument/2006/relationships/image" Target="../media/image85.png"/><Relationship Id="rId9" Type="http://schemas.openxmlformats.org/officeDocument/2006/relationships/image" Target="../media/image86.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2.png"/><Relationship Id="rId8" Type="http://schemas.openxmlformats.org/officeDocument/2006/relationships/image" Target="../media/image8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45.png"/><Relationship Id="rId4" Type="http://schemas.openxmlformats.org/officeDocument/2006/relationships/image" Target="../media/image85.png"/><Relationship Id="rId9" Type="http://schemas.openxmlformats.org/officeDocument/2006/relationships/image" Target="../media/image86.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2.png"/><Relationship Id="rId8" Type="http://schemas.openxmlformats.org/officeDocument/2006/relationships/image" Target="../media/image8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73.png"/><Relationship Id="rId4" Type="http://schemas.openxmlformats.org/officeDocument/2006/relationships/hyperlink" Target="https://360.articulate.com/review/content/32fc6636-b7b4-4672-a418-a22a2ed8317f/review" TargetMode="External"/><Relationship Id="rId5" Type="http://schemas.openxmlformats.org/officeDocument/2006/relationships/hyperlink" Target="https://360.articulate.com/review/content/32fc6636-b7b4-4672-a418-a22a2ed8317f/review" TargetMode="External"/><Relationship Id="rId6" Type="http://schemas.openxmlformats.org/officeDocument/2006/relationships/image" Target="../media/image9.png"/><Relationship Id="rId7" Type="http://schemas.openxmlformats.org/officeDocument/2006/relationships/image" Target="../media/image9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9.png"/><Relationship Id="rId4" Type="http://schemas.openxmlformats.org/officeDocument/2006/relationships/image" Target="../media/image91.png"/><Relationship Id="rId5" Type="http://schemas.openxmlformats.org/officeDocument/2006/relationships/image" Target="../media/image4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29.png"/><Relationship Id="rId4" Type="http://schemas.openxmlformats.org/officeDocument/2006/relationships/image" Target="../media/image91.png"/><Relationship Id="rId5" Type="http://schemas.openxmlformats.org/officeDocument/2006/relationships/image" Target="../media/image48.png"/><Relationship Id="rId6" Type="http://schemas.openxmlformats.org/officeDocument/2006/relationships/image" Target="../media/image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29.png"/><Relationship Id="rId4" Type="http://schemas.openxmlformats.org/officeDocument/2006/relationships/image" Target="../media/image9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29.png"/><Relationship Id="rId4" Type="http://schemas.openxmlformats.org/officeDocument/2006/relationships/image" Target="../media/image9.png"/><Relationship Id="rId5" Type="http://schemas.openxmlformats.org/officeDocument/2006/relationships/image" Target="../media/image9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29.png"/><Relationship Id="rId4" Type="http://schemas.openxmlformats.org/officeDocument/2006/relationships/image" Target="../media/image48.png"/><Relationship Id="rId5" Type="http://schemas.openxmlformats.org/officeDocument/2006/relationships/image" Target="../media/image11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9.png"/><Relationship Id="rId4" Type="http://schemas.openxmlformats.org/officeDocument/2006/relationships/image" Target="../media/image29.png"/><Relationship Id="rId5" Type="http://schemas.openxmlformats.org/officeDocument/2006/relationships/image" Target="../media/image48.png"/><Relationship Id="rId6" Type="http://schemas.openxmlformats.org/officeDocument/2006/relationships/image" Target="../media/image11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29.png"/><Relationship Id="rId4" Type="http://schemas.openxmlformats.org/officeDocument/2006/relationships/image" Target="../media/image94.png"/><Relationship Id="rId5" Type="http://schemas.openxmlformats.org/officeDocument/2006/relationships/image" Target="../media/image105.png"/><Relationship Id="rId6" Type="http://schemas.openxmlformats.org/officeDocument/2006/relationships/image" Target="../media/image117.png"/><Relationship Id="rId7" Type="http://schemas.openxmlformats.org/officeDocument/2006/relationships/image" Target="../media/image99.png"/><Relationship Id="rId8"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2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16.png"/><Relationship Id="rId4" Type="http://schemas.openxmlformats.org/officeDocument/2006/relationships/image" Target="../media/image32.png"/><Relationship Id="rId5" Type="http://schemas.openxmlformats.org/officeDocument/2006/relationships/image" Target="../media/image31.png"/><Relationship Id="rId6" Type="http://schemas.openxmlformats.org/officeDocument/2006/relationships/image" Target="../media/image8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5.png"/><Relationship Id="rId4" Type="http://schemas.openxmlformats.org/officeDocument/2006/relationships/image" Target="../media/image8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9.png"/><Relationship Id="rId4" Type="http://schemas.openxmlformats.org/officeDocument/2006/relationships/image" Target="../media/image95.png"/><Relationship Id="rId5" Type="http://schemas.openxmlformats.org/officeDocument/2006/relationships/image" Target="../media/image10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02.png"/><Relationship Id="rId4" Type="http://schemas.openxmlformats.org/officeDocument/2006/relationships/image" Target="../media/image101.png"/><Relationship Id="rId5" Type="http://schemas.openxmlformats.org/officeDocument/2006/relationships/image" Target="../media/image116.png"/><Relationship Id="rId6" Type="http://schemas.openxmlformats.org/officeDocument/2006/relationships/image" Target="../media/image103.png"/><Relationship Id="rId7" Type="http://schemas.openxmlformats.org/officeDocument/2006/relationships/image" Target="../media/image90.png"/><Relationship Id="rId8" Type="http://schemas.openxmlformats.org/officeDocument/2006/relationships/image" Target="../media/image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104.png"/><Relationship Id="rId4" Type="http://schemas.openxmlformats.org/officeDocument/2006/relationships/image" Target="../media/image17.png"/><Relationship Id="rId9" Type="http://schemas.openxmlformats.org/officeDocument/2006/relationships/image" Target="../media/image38.png"/><Relationship Id="rId5" Type="http://schemas.openxmlformats.org/officeDocument/2006/relationships/image" Target="../media/image18.png"/><Relationship Id="rId6" Type="http://schemas.openxmlformats.org/officeDocument/2006/relationships/image" Target="../media/image53.png"/><Relationship Id="rId7" Type="http://schemas.openxmlformats.org/officeDocument/2006/relationships/image" Target="../media/image2.png"/><Relationship Id="rId8" Type="http://schemas.openxmlformats.org/officeDocument/2006/relationships/image" Target="../media/image1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29.png"/><Relationship Id="rId4" Type="http://schemas.openxmlformats.org/officeDocument/2006/relationships/image" Target="../media/image6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107.png"/><Relationship Id="rId4" Type="http://schemas.openxmlformats.org/officeDocument/2006/relationships/image" Target="../media/image106.png"/><Relationship Id="rId5" Type="http://schemas.openxmlformats.org/officeDocument/2006/relationships/image" Target="../media/image32.png"/><Relationship Id="rId6" Type="http://schemas.openxmlformats.org/officeDocument/2006/relationships/image" Target="../media/image31.png"/><Relationship Id="rId7" Type="http://schemas.openxmlformats.org/officeDocument/2006/relationships/image" Target="../media/image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109.png"/><Relationship Id="rId4" Type="http://schemas.openxmlformats.org/officeDocument/2006/relationships/image" Target="../media/image25.png"/><Relationship Id="rId5" Type="http://schemas.openxmlformats.org/officeDocument/2006/relationships/image" Target="../media/image6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108.png"/><Relationship Id="rId4" Type="http://schemas.openxmlformats.org/officeDocument/2006/relationships/image" Target="../media/image119.png"/><Relationship Id="rId5" Type="http://schemas.openxmlformats.org/officeDocument/2006/relationships/image" Target="../media/image110.png"/><Relationship Id="rId6" Type="http://schemas.openxmlformats.org/officeDocument/2006/relationships/image" Target="../media/image112.png"/><Relationship Id="rId7" Type="http://schemas.openxmlformats.org/officeDocument/2006/relationships/image" Target="../media/image11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31.png"/><Relationship Id="rId4" Type="http://schemas.openxmlformats.org/officeDocument/2006/relationships/image" Target="../media/image24.png"/><Relationship Id="rId5" Type="http://schemas.openxmlformats.org/officeDocument/2006/relationships/image" Target="../media/image32.png"/><Relationship Id="rId6" Type="http://schemas.openxmlformats.org/officeDocument/2006/relationships/image" Target="../media/image118.png"/><Relationship Id="rId7" Type="http://schemas.openxmlformats.org/officeDocument/2006/relationships/image" Target="../media/image1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4.png"/><Relationship Id="rId7" Type="http://schemas.openxmlformats.org/officeDocument/2006/relationships/image" Target="../media/image3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6.png"/><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0.png"/><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5.png"/><Relationship Id="rId4" Type="http://schemas.openxmlformats.org/officeDocument/2006/relationships/image" Target="../media/image7.png"/><Relationship Id="rId10" Type="http://schemas.openxmlformats.org/officeDocument/2006/relationships/image" Target="../media/image11.png"/><Relationship Id="rId9" Type="http://schemas.openxmlformats.org/officeDocument/2006/relationships/image" Target="../media/image8.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2.png"/><Relationship Id="rId8" Type="http://schemas.openxmlformats.org/officeDocument/2006/relationships/image" Target="../media/image1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9.png"/><Relationship Id="rId4" Type="http://schemas.openxmlformats.org/officeDocument/2006/relationships/image" Target="../media/image32.png"/><Relationship Id="rId5" Type="http://schemas.openxmlformats.org/officeDocument/2006/relationships/image" Target="../media/image25.png"/><Relationship Id="rId6" Type="http://schemas.openxmlformats.org/officeDocument/2006/relationships/image" Target="../media/image3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113.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3.png"/><Relationship Id="rId9" Type="http://schemas.openxmlformats.org/officeDocument/2006/relationships/image" Target="../media/image69.png"/><Relationship Id="rId5" Type="http://schemas.openxmlformats.org/officeDocument/2006/relationships/image" Target="../media/image21.png"/><Relationship Id="rId6" Type="http://schemas.openxmlformats.org/officeDocument/2006/relationships/image" Target="../media/image26.png"/><Relationship Id="rId7" Type="http://schemas.openxmlformats.org/officeDocument/2006/relationships/image" Target="../media/image10.png"/><Relationship Id="rId8"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30.png"/><Relationship Id="rId5"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9.png"/><Relationship Id="rId4" Type="http://schemas.openxmlformats.org/officeDocument/2006/relationships/image" Target="../media/image25.png"/><Relationship Id="rId11" Type="http://schemas.openxmlformats.org/officeDocument/2006/relationships/image" Target="../media/image37.png"/><Relationship Id="rId10" Type="http://schemas.openxmlformats.org/officeDocument/2006/relationships/image" Target="../media/image39.png"/><Relationship Id="rId12" Type="http://schemas.openxmlformats.org/officeDocument/2006/relationships/image" Target="../media/image33.png"/><Relationship Id="rId9" Type="http://schemas.openxmlformats.org/officeDocument/2006/relationships/image" Target="../media/image55.png"/><Relationship Id="rId5" Type="http://schemas.openxmlformats.org/officeDocument/2006/relationships/image" Target="../media/image10.png"/><Relationship Id="rId6" Type="http://schemas.openxmlformats.org/officeDocument/2006/relationships/image" Target="../media/image34.png"/><Relationship Id="rId7" Type="http://schemas.openxmlformats.org/officeDocument/2006/relationships/image" Target="../media/image36.png"/><Relationship Id="rId8"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53" name="Shape 53"/>
        <p:cNvGrpSpPr/>
        <p:nvPr/>
      </p:nvGrpSpPr>
      <p:grpSpPr>
        <a:xfrm>
          <a:off x="0" y="0"/>
          <a:ext cx="0" cy="0"/>
          <a:chOff x="0" y="0"/>
          <a:chExt cx="0" cy="0"/>
        </a:xfrm>
      </p:grpSpPr>
      <p:sp>
        <p:nvSpPr>
          <p:cNvPr id="54" name="Google Shape;54;p1"/>
          <p:cNvSpPr/>
          <p:nvPr/>
        </p:nvSpPr>
        <p:spPr>
          <a:xfrm>
            <a:off x="25" y="-40607"/>
            <a:ext cx="9144000" cy="68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 name="Google Shape;55;p1" title="Logo (1).png"/>
          <p:cNvPicPr preferRelativeResize="0"/>
          <p:nvPr/>
        </p:nvPicPr>
        <p:blipFill>
          <a:blip r:embed="rId3">
            <a:alphaModFix/>
          </a:blip>
          <a:stretch>
            <a:fillRect/>
          </a:stretch>
        </p:blipFill>
        <p:spPr>
          <a:xfrm>
            <a:off x="5572125" y="104746"/>
            <a:ext cx="3322737" cy="397500"/>
          </a:xfrm>
          <a:prstGeom prst="rect">
            <a:avLst/>
          </a:prstGeom>
          <a:noFill/>
          <a:ln>
            <a:noFill/>
          </a:ln>
        </p:spPr>
      </p:pic>
      <p:sp>
        <p:nvSpPr>
          <p:cNvPr id="56" name="Google Shape;56;p1"/>
          <p:cNvSpPr txBox="1"/>
          <p:nvPr/>
        </p:nvSpPr>
        <p:spPr>
          <a:xfrm>
            <a:off x="256104" y="4648800"/>
            <a:ext cx="28905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uk" sz="800" u="none" cap="none" strike="noStrike">
                <a:solidFill>
                  <a:srgbClr val="FFFFFF"/>
                </a:solidFill>
                <a:latin typeface="Montserrat Medium"/>
                <a:ea typeface="Montserrat Medium"/>
                <a:cs typeface="Montserrat Medium"/>
                <a:sym typeface="Montserrat Medium"/>
              </a:rPr>
              <a:t>У цій презентації деякі зображення </a:t>
            </a:r>
            <a:br>
              <a:rPr b="0" i="0" lang="uk" sz="800" u="none" cap="none" strike="noStrike">
                <a:solidFill>
                  <a:srgbClr val="FFFFFF"/>
                </a:solidFill>
                <a:latin typeface="Montserrat Medium"/>
                <a:ea typeface="Montserrat Medium"/>
                <a:cs typeface="Montserrat Medium"/>
                <a:sym typeface="Montserrat Medium"/>
              </a:rPr>
            </a:br>
            <a:r>
              <a:rPr b="0" i="0" lang="uk" sz="800" u="none" cap="none" strike="noStrike">
                <a:solidFill>
                  <a:srgbClr val="FFFFFF"/>
                </a:solidFill>
                <a:latin typeface="Montserrat Medium"/>
                <a:ea typeface="Montserrat Medium"/>
                <a:cs typeface="Montserrat Medium"/>
                <a:sym typeface="Montserrat Medium"/>
              </a:rPr>
              <a:t>створені за допомогою ШІ.</a:t>
            </a:r>
            <a:endParaRPr b="0" i="0" sz="800" u="none" cap="none" strike="noStrike">
              <a:solidFill>
                <a:srgbClr val="FFFFFF"/>
              </a:solidFill>
              <a:latin typeface="Montserrat Medium"/>
              <a:ea typeface="Montserrat Medium"/>
              <a:cs typeface="Montserrat Medium"/>
              <a:sym typeface="Montserrat Medium"/>
            </a:endParaRPr>
          </a:p>
        </p:txBody>
      </p:sp>
      <p:sp>
        <p:nvSpPr>
          <p:cNvPr id="57" name="Google Shape;57;p1"/>
          <p:cNvSpPr txBox="1"/>
          <p:nvPr/>
        </p:nvSpPr>
        <p:spPr>
          <a:xfrm>
            <a:off x="273431" y="810012"/>
            <a:ext cx="4135200" cy="1908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t/>
            </a:r>
            <a:endParaRPr b="1" i="0" sz="3200" u="none" cap="none" strike="noStrike">
              <a:solidFill>
                <a:schemeClr val="lt1"/>
              </a:solidFill>
              <a:latin typeface="Montserrat Black"/>
              <a:ea typeface="Montserrat Black"/>
              <a:cs typeface="Montserrat Black"/>
              <a:sym typeface="Montserrat Black"/>
            </a:endParaRPr>
          </a:p>
          <a:p>
            <a:pPr indent="0" lvl="0" marL="0" marR="0" rtl="0" algn="l">
              <a:lnSpc>
                <a:spcPct val="100000"/>
              </a:lnSpc>
              <a:spcBef>
                <a:spcPts val="0"/>
              </a:spcBef>
              <a:spcAft>
                <a:spcPts val="0"/>
              </a:spcAft>
              <a:buClr>
                <a:srgbClr val="000000"/>
              </a:buClr>
              <a:buSzPts val="3200"/>
              <a:buFont typeface="Arial"/>
              <a:buNone/>
            </a:pPr>
            <a:r>
              <a:rPr b="1" i="0" lang="uk" sz="4300" u="none" cap="none" strike="noStrike">
                <a:solidFill>
                  <a:schemeClr val="lt1"/>
                </a:solidFill>
                <a:latin typeface="Montserrat Black"/>
                <a:ea typeface="Montserrat Black"/>
                <a:cs typeface="Montserrat Black"/>
                <a:sym typeface="Montserrat Black"/>
              </a:rPr>
              <a:t>«ФОРМУЛА БЕЗПЕЧНОЇ </a:t>
            </a:r>
            <a:endParaRPr b="1" i="0" sz="7200" u="none" cap="none" strike="noStrike">
              <a:solidFill>
                <a:schemeClr val="lt1"/>
              </a:solidFill>
              <a:latin typeface="Montserrat Black"/>
              <a:ea typeface="Montserrat Black"/>
              <a:cs typeface="Montserrat Black"/>
              <a:sym typeface="Montserrat Black"/>
            </a:endParaRPr>
          </a:p>
        </p:txBody>
      </p:sp>
      <p:sp>
        <p:nvSpPr>
          <p:cNvPr id="58" name="Google Shape;58;p1"/>
          <p:cNvSpPr txBox="1"/>
          <p:nvPr/>
        </p:nvSpPr>
        <p:spPr>
          <a:xfrm>
            <a:off x="275626" y="102659"/>
            <a:ext cx="34026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rgbClr val="4895F7"/>
                </a:solidFill>
                <a:latin typeface="Montserrat Medium"/>
                <a:ea typeface="Montserrat Medium"/>
                <a:cs typeface="Montserrat Medium"/>
                <a:sym typeface="Montserrat Medium"/>
              </a:rPr>
              <a:t>Як використовувати воду безпечно, розумно і відповідально щодня</a:t>
            </a:r>
            <a:endParaRPr b="0" i="0" sz="1100" u="none" cap="none" strike="noStrike">
              <a:solidFill>
                <a:srgbClr val="4895F7"/>
              </a:solidFill>
              <a:latin typeface="Montserrat Medium"/>
              <a:ea typeface="Montserrat Medium"/>
              <a:cs typeface="Montserrat Medium"/>
              <a:sym typeface="Montserrat Medium"/>
            </a:endParaRPr>
          </a:p>
        </p:txBody>
      </p:sp>
      <p:sp>
        <p:nvSpPr>
          <p:cNvPr id="59" name="Google Shape;59;p1"/>
          <p:cNvSpPr txBox="1"/>
          <p:nvPr/>
        </p:nvSpPr>
        <p:spPr>
          <a:xfrm>
            <a:off x="229527" y="2474435"/>
            <a:ext cx="41352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uk" sz="7200" u="none" cap="none" strike="noStrike">
                <a:solidFill>
                  <a:schemeClr val="lt1"/>
                </a:solidFill>
                <a:latin typeface="Montserrat Black"/>
                <a:ea typeface="Montserrat Black"/>
                <a:cs typeface="Montserrat Black"/>
                <a:sym typeface="Montserrat Black"/>
              </a:rPr>
              <a:t>ВОДИ»</a:t>
            </a:r>
            <a:endParaRPr b="1" i="0" sz="7200" u="none" cap="none" strike="noStrike">
              <a:solidFill>
                <a:schemeClr val="lt1"/>
              </a:solidFill>
              <a:latin typeface="Montserrat Black"/>
              <a:ea typeface="Montserrat Black"/>
              <a:cs typeface="Montserrat Black"/>
              <a:sym typeface="Montserrat Black"/>
            </a:endParaRPr>
          </a:p>
        </p:txBody>
      </p:sp>
      <p:pic>
        <p:nvPicPr>
          <p:cNvPr id="60" name="Google Shape;60;p1" title="Group 268.png"/>
          <p:cNvPicPr preferRelativeResize="0"/>
          <p:nvPr/>
        </p:nvPicPr>
        <p:blipFill rotWithShape="1">
          <a:blip r:embed="rId4">
            <a:alphaModFix/>
          </a:blip>
          <a:srcRect b="0" l="0" r="0" t="0"/>
          <a:stretch/>
        </p:blipFill>
        <p:spPr>
          <a:xfrm>
            <a:off x="4198602" y="792971"/>
            <a:ext cx="3541476" cy="3855830"/>
          </a:xfrm>
          <a:prstGeom prst="rect">
            <a:avLst/>
          </a:prstGeom>
          <a:noFill/>
          <a:ln>
            <a:noFill/>
          </a:ln>
        </p:spPr>
      </p:pic>
      <p:sp>
        <p:nvSpPr>
          <p:cNvPr id="61" name="Google Shape;61;p1"/>
          <p:cNvSpPr txBox="1"/>
          <p:nvPr/>
        </p:nvSpPr>
        <p:spPr>
          <a:xfrm>
            <a:off x="328832" y="931915"/>
            <a:ext cx="3662400" cy="397500"/>
          </a:xfrm>
          <a:prstGeom prst="rect">
            <a:avLst/>
          </a:prstGeom>
          <a:noFill/>
          <a:ln>
            <a:noFill/>
          </a:ln>
        </p:spPr>
        <p:txBody>
          <a:bodyPr anchorCtr="0" anchor="t" bIns="49200" lIns="98400" spcFirstLastPara="1" rIns="98400" wrap="square" tIns="49200">
            <a:spAutoFit/>
          </a:bodyPr>
          <a:lstStyle/>
          <a:p>
            <a:pPr indent="0" lvl="0" marL="0" marR="0" rtl="0" algn="l">
              <a:lnSpc>
                <a:spcPct val="100000"/>
              </a:lnSpc>
              <a:spcBef>
                <a:spcPts val="0"/>
              </a:spcBef>
              <a:spcAft>
                <a:spcPts val="0"/>
              </a:spcAft>
              <a:buClr>
                <a:srgbClr val="000000"/>
              </a:buClr>
              <a:buSzPts val="1184"/>
              <a:buFont typeface="Arial"/>
              <a:buNone/>
            </a:pPr>
            <a:r>
              <a:rPr b="0" i="0" lang="uk" sz="1937" u="none" cap="none" strike="noStrike">
                <a:solidFill>
                  <a:srgbClr val="FFFFFF"/>
                </a:solidFill>
                <a:latin typeface="Montserrat Medium"/>
                <a:ea typeface="Montserrat Medium"/>
                <a:cs typeface="Montserrat Medium"/>
                <a:sym typeface="Montserrat Medium"/>
              </a:rPr>
              <a:t>УРОК НА ТЕМУ:</a:t>
            </a:r>
            <a:endParaRPr b="0" i="0" sz="1937" u="none" cap="none" strike="noStrike">
              <a:solidFill>
                <a:srgbClr val="FFFFFF"/>
              </a:solidFill>
              <a:latin typeface="Montserrat Medium"/>
              <a:ea typeface="Montserrat Medium"/>
              <a:cs typeface="Montserrat Medium"/>
              <a:sym typeface="Montserrat Medium"/>
            </a:endParaRPr>
          </a:p>
        </p:txBody>
      </p:sp>
      <p:pic>
        <p:nvPicPr>
          <p:cNvPr id="62" name="Google Shape;62;p1" title="Vector 29.png"/>
          <p:cNvPicPr preferRelativeResize="0"/>
          <p:nvPr/>
        </p:nvPicPr>
        <p:blipFill rotWithShape="1">
          <a:blip r:embed="rId5">
            <a:alphaModFix/>
          </a:blip>
          <a:srcRect b="0" l="0" r="0" t="0"/>
          <a:stretch/>
        </p:blipFill>
        <p:spPr>
          <a:xfrm>
            <a:off x="365499" y="3659988"/>
            <a:ext cx="2012076" cy="742500"/>
          </a:xfrm>
          <a:prstGeom prst="rect">
            <a:avLst/>
          </a:prstGeom>
          <a:noFill/>
          <a:ln>
            <a:noFill/>
          </a:ln>
        </p:spPr>
      </p:pic>
      <p:sp>
        <p:nvSpPr>
          <p:cNvPr id="63" name="Google Shape;63;p1"/>
          <p:cNvSpPr txBox="1"/>
          <p:nvPr/>
        </p:nvSpPr>
        <p:spPr>
          <a:xfrm>
            <a:off x="498464" y="3807088"/>
            <a:ext cx="1688100" cy="475500"/>
          </a:xfrm>
          <a:prstGeom prst="rect">
            <a:avLst/>
          </a:prstGeom>
          <a:noFill/>
          <a:ln>
            <a:noFill/>
          </a:ln>
        </p:spPr>
        <p:txBody>
          <a:bodyPr anchorCtr="0" anchor="ctr" bIns="86450" lIns="86450" spcFirstLastPara="1" rIns="86450" wrap="square" tIns="86450">
            <a:noAutofit/>
          </a:bodyPr>
          <a:lstStyle/>
          <a:p>
            <a:pPr indent="0" lvl="0" marL="0" marR="0" rtl="0" algn="ctr">
              <a:lnSpc>
                <a:spcPct val="100000"/>
              </a:lnSpc>
              <a:spcBef>
                <a:spcPts val="0"/>
              </a:spcBef>
              <a:spcAft>
                <a:spcPts val="0"/>
              </a:spcAft>
              <a:buClr>
                <a:srgbClr val="000000"/>
              </a:buClr>
              <a:buSzPts val="1418"/>
              <a:buFont typeface="Arial"/>
              <a:buNone/>
            </a:pPr>
            <a:r>
              <a:rPr b="1" i="0" lang="uk" sz="2206" u="none" cap="none" strike="noStrike">
                <a:solidFill>
                  <a:srgbClr val="0B264A"/>
                </a:solidFill>
                <a:latin typeface="Montserrat"/>
                <a:ea typeface="Montserrat"/>
                <a:cs typeface="Montserrat"/>
                <a:sym typeface="Montserrat"/>
              </a:rPr>
              <a:t>5–8 класи</a:t>
            </a:r>
            <a:endParaRPr b="1" i="0" sz="1418" u="none" cap="none" strike="noStrike">
              <a:solidFill>
                <a:srgbClr val="0B264A"/>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pSp>
        <p:nvGrpSpPr>
          <p:cNvPr id="213" name="Google Shape;213;p10"/>
          <p:cNvGrpSpPr/>
          <p:nvPr/>
        </p:nvGrpSpPr>
        <p:grpSpPr>
          <a:xfrm rot="-178295">
            <a:off x="5436396" y="510950"/>
            <a:ext cx="3088097" cy="1694751"/>
            <a:chOff x="3209949" y="-795450"/>
            <a:chExt cx="5558660" cy="2329996"/>
          </a:xfrm>
        </p:grpSpPr>
        <p:pic>
          <p:nvPicPr>
            <p:cNvPr id="214" name="Google Shape;214;p10" title="reflekcia-yellow.png"/>
            <p:cNvPicPr preferRelativeResize="0"/>
            <p:nvPr/>
          </p:nvPicPr>
          <p:blipFill rotWithShape="1">
            <a:blip r:embed="rId3">
              <a:alphaModFix/>
            </a:blip>
            <a:srcRect b="0" l="0" r="0" t="0"/>
            <a:stretch/>
          </p:blipFill>
          <p:spPr>
            <a:xfrm rot="-2">
              <a:off x="3209950" y="-795448"/>
              <a:ext cx="5558659" cy="2329993"/>
            </a:xfrm>
            <a:prstGeom prst="rect">
              <a:avLst/>
            </a:prstGeom>
            <a:noFill/>
            <a:ln>
              <a:noFill/>
            </a:ln>
          </p:spPr>
        </p:pic>
        <p:sp>
          <p:nvSpPr>
            <p:cNvPr id="215" name="Google Shape;215;p10"/>
            <p:cNvSpPr txBox="1"/>
            <p:nvPr/>
          </p:nvSpPr>
          <p:spPr>
            <a:xfrm>
              <a:off x="3540497" y="-199481"/>
              <a:ext cx="4665000" cy="1506300"/>
            </a:xfrm>
            <a:prstGeom prst="rect">
              <a:avLst/>
            </a:prstGeom>
            <a:noFill/>
            <a:ln>
              <a:noFill/>
            </a:ln>
          </p:spPr>
          <p:txBody>
            <a:bodyPr anchorCtr="0" anchor="t" bIns="50925" lIns="50925" spcFirstLastPara="1" rIns="50925" wrap="square" tIns="50925">
              <a:spAutoFit/>
            </a:bodyPr>
            <a:lstStyle/>
            <a:p>
              <a:pPr indent="0" lvl="0" marL="0" marR="0" rtl="0" algn="ctr">
                <a:lnSpc>
                  <a:spcPct val="100000"/>
                </a:lnSpc>
                <a:spcBef>
                  <a:spcPts val="0"/>
                </a:spcBef>
                <a:spcAft>
                  <a:spcPts val="0"/>
                </a:spcAft>
                <a:buClr>
                  <a:srgbClr val="000000"/>
                </a:buClr>
                <a:buSzPts val="1033"/>
                <a:buFont typeface="Arial"/>
                <a:buNone/>
              </a:pPr>
              <a:r>
                <a:rPr b="1" i="0" lang="uk" sz="1613" u="none" cap="none" strike="noStrike">
                  <a:solidFill>
                    <a:srgbClr val="1D1C1D"/>
                  </a:solidFill>
                  <a:latin typeface="Montserrat"/>
                  <a:ea typeface="Montserrat"/>
                  <a:cs typeface="Montserrat"/>
                  <a:sym typeface="Montserrat"/>
                </a:rPr>
                <a:t>Як у кожній з цих ситуацій діяти більш відповідально?</a:t>
              </a:r>
              <a:endParaRPr b="1" i="0" sz="1613" u="none" cap="none" strike="noStrike">
                <a:solidFill>
                  <a:srgbClr val="1D1C1D"/>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033"/>
                <a:buFont typeface="Arial"/>
                <a:buNone/>
              </a:pPr>
              <a:r>
                <a:t/>
              </a:r>
              <a:endParaRPr b="1" i="0" sz="1613" u="none" cap="none" strike="noStrike">
                <a:solidFill>
                  <a:srgbClr val="1D1C1D"/>
                </a:solidFill>
                <a:latin typeface="Montserrat"/>
                <a:ea typeface="Montserrat"/>
                <a:cs typeface="Montserrat"/>
                <a:sym typeface="Montserrat"/>
              </a:endParaRPr>
            </a:p>
          </p:txBody>
        </p:sp>
      </p:grpSp>
      <p:sp>
        <p:nvSpPr>
          <p:cNvPr id="216" name="Google Shape;216;p10"/>
          <p:cNvSpPr txBox="1"/>
          <p:nvPr/>
        </p:nvSpPr>
        <p:spPr>
          <a:xfrm>
            <a:off x="352025" y="283200"/>
            <a:ext cx="5365800" cy="112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МИ ВИКОРИСТОВУЄМО ВОДУ ЧАСТІШЕ, НІЖ ЗДАЄТЬСЯ</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217" name="Google Shape;217;p10"/>
          <p:cNvSpPr txBox="1"/>
          <p:nvPr/>
        </p:nvSpPr>
        <p:spPr>
          <a:xfrm>
            <a:off x="352025" y="1314140"/>
            <a:ext cx="3832500" cy="696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a:ea typeface="Montserrat"/>
                <a:cs typeface="Montserrat"/>
                <a:sym typeface="Montserrat"/>
              </a:rPr>
              <a:t>Упродовж дня вода потрібна нам, щоб:</a:t>
            </a:r>
            <a:endParaRPr b="0" i="0" sz="2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2400" u="none" cap="none" strike="noStrike">
              <a:solidFill>
                <a:srgbClr val="001D35"/>
              </a:solidFill>
              <a:latin typeface="Montserrat"/>
              <a:ea typeface="Montserrat"/>
              <a:cs typeface="Montserrat"/>
              <a:sym typeface="Montserrat"/>
            </a:endParaRPr>
          </a:p>
        </p:txBody>
      </p:sp>
      <p:pic>
        <p:nvPicPr>
          <p:cNvPr id="218" name="Google Shape;218;p10"/>
          <p:cNvPicPr preferRelativeResize="0"/>
          <p:nvPr/>
        </p:nvPicPr>
        <p:blipFill rotWithShape="1">
          <a:blip r:embed="rId4">
            <a:alphaModFix/>
          </a:blip>
          <a:srcRect b="0" l="0" r="0" t="0"/>
          <a:stretch/>
        </p:blipFill>
        <p:spPr>
          <a:xfrm>
            <a:off x="6209753" y="1601536"/>
            <a:ext cx="2934251" cy="3541975"/>
          </a:xfrm>
          <a:prstGeom prst="rect">
            <a:avLst/>
          </a:prstGeom>
          <a:noFill/>
          <a:ln>
            <a:noFill/>
          </a:ln>
        </p:spPr>
      </p:pic>
      <p:sp>
        <p:nvSpPr>
          <p:cNvPr id="219" name="Google Shape;219;p10"/>
          <p:cNvSpPr/>
          <p:nvPr/>
        </p:nvSpPr>
        <p:spPr>
          <a:xfrm>
            <a:off x="366900" y="2236008"/>
            <a:ext cx="9693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пити</a:t>
            </a:r>
            <a:endParaRPr b="0" i="0" sz="1800" u="none" cap="none" strike="noStrike">
              <a:solidFill>
                <a:schemeClr val="dk1"/>
              </a:solidFill>
              <a:latin typeface="Montserrat"/>
              <a:ea typeface="Montserrat"/>
              <a:cs typeface="Montserrat"/>
              <a:sym typeface="Montserrat"/>
            </a:endParaRPr>
          </a:p>
        </p:txBody>
      </p:sp>
      <p:sp>
        <p:nvSpPr>
          <p:cNvPr id="220" name="Google Shape;220;p10"/>
          <p:cNvSpPr/>
          <p:nvPr/>
        </p:nvSpPr>
        <p:spPr>
          <a:xfrm>
            <a:off x="1400295" y="2236004"/>
            <a:ext cx="15234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мити руки</a:t>
            </a:r>
            <a:endParaRPr b="0" i="0" sz="1800" u="none" cap="none" strike="noStrike">
              <a:solidFill>
                <a:schemeClr val="dk1"/>
              </a:solidFill>
              <a:latin typeface="Montserrat"/>
              <a:ea typeface="Montserrat"/>
              <a:cs typeface="Montserrat"/>
              <a:sym typeface="Montserrat"/>
            </a:endParaRPr>
          </a:p>
        </p:txBody>
      </p:sp>
      <p:sp>
        <p:nvSpPr>
          <p:cNvPr id="221" name="Google Shape;221;p10"/>
          <p:cNvSpPr/>
          <p:nvPr/>
        </p:nvSpPr>
        <p:spPr>
          <a:xfrm>
            <a:off x="3007813" y="2230516"/>
            <a:ext cx="20001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чистити зуби</a:t>
            </a:r>
            <a:endParaRPr b="0" i="0" sz="1800" u="none" cap="none" strike="noStrike">
              <a:solidFill>
                <a:schemeClr val="dk1"/>
              </a:solidFill>
              <a:latin typeface="Montserrat"/>
              <a:ea typeface="Montserrat"/>
              <a:cs typeface="Montserrat"/>
              <a:sym typeface="Montserrat"/>
            </a:endParaRPr>
          </a:p>
        </p:txBody>
      </p:sp>
      <p:sp>
        <p:nvSpPr>
          <p:cNvPr id="222" name="Google Shape;222;p10"/>
          <p:cNvSpPr/>
          <p:nvPr/>
        </p:nvSpPr>
        <p:spPr>
          <a:xfrm>
            <a:off x="366900" y="2749616"/>
            <a:ext cx="16980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мити посуд</a:t>
            </a:r>
            <a:endParaRPr b="0" i="0" sz="1800" u="none" cap="none" strike="noStrike">
              <a:solidFill>
                <a:schemeClr val="dk1"/>
              </a:solidFill>
              <a:latin typeface="Montserrat"/>
              <a:ea typeface="Montserrat"/>
              <a:cs typeface="Montserrat"/>
              <a:sym typeface="Montserrat"/>
            </a:endParaRPr>
          </a:p>
        </p:txBody>
      </p:sp>
      <p:sp>
        <p:nvSpPr>
          <p:cNvPr id="223" name="Google Shape;223;p10"/>
          <p:cNvSpPr/>
          <p:nvPr/>
        </p:nvSpPr>
        <p:spPr>
          <a:xfrm>
            <a:off x="2160825" y="2749641"/>
            <a:ext cx="21699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приймати душ</a:t>
            </a:r>
            <a:endParaRPr b="0" i="0" sz="1800" u="none" cap="none" strike="noStrike">
              <a:solidFill>
                <a:schemeClr val="dk1"/>
              </a:solidFill>
              <a:latin typeface="Montserrat"/>
              <a:ea typeface="Montserrat"/>
              <a:cs typeface="Montserrat"/>
              <a:sym typeface="Montserrat"/>
            </a:endParaRPr>
          </a:p>
        </p:txBody>
      </p:sp>
      <p:sp>
        <p:nvSpPr>
          <p:cNvPr id="224" name="Google Shape;224;p10"/>
          <p:cNvSpPr/>
          <p:nvPr/>
        </p:nvSpPr>
        <p:spPr>
          <a:xfrm>
            <a:off x="366900" y="3286866"/>
            <a:ext cx="17940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готувати їжу</a:t>
            </a:r>
            <a:endParaRPr b="0" i="0" sz="1800" u="none" cap="none" strike="noStrike">
              <a:solidFill>
                <a:schemeClr val="dk1"/>
              </a:solidFill>
              <a:latin typeface="Montserrat"/>
              <a:ea typeface="Montserrat"/>
              <a:cs typeface="Montserrat"/>
              <a:sym typeface="Montserrat"/>
            </a:endParaRPr>
          </a:p>
        </p:txBody>
      </p:sp>
      <p:sp>
        <p:nvSpPr>
          <p:cNvPr id="225" name="Google Shape;225;p10"/>
          <p:cNvSpPr/>
          <p:nvPr/>
        </p:nvSpPr>
        <p:spPr>
          <a:xfrm>
            <a:off x="2257075" y="3292916"/>
            <a:ext cx="28602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мити овочі та фрукти</a:t>
            </a:r>
            <a:endParaRPr b="0" i="0" sz="1800" u="none" cap="none" strike="noStrike">
              <a:solidFill>
                <a:schemeClr val="dk1"/>
              </a:solidFill>
              <a:latin typeface="Montserrat"/>
              <a:ea typeface="Montserrat"/>
              <a:cs typeface="Montserrat"/>
              <a:sym typeface="Montserrat"/>
            </a:endParaRPr>
          </a:p>
        </p:txBody>
      </p:sp>
      <p:sp>
        <p:nvSpPr>
          <p:cNvPr id="226" name="Google Shape;226;p10"/>
          <p:cNvSpPr/>
          <p:nvPr/>
        </p:nvSpPr>
        <p:spPr>
          <a:xfrm>
            <a:off x="366900" y="3824116"/>
            <a:ext cx="32766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користуватися туалетом</a:t>
            </a:r>
            <a:endParaRPr b="0" i="0" sz="1800" u="none" cap="none" strike="noStrike">
              <a:solidFill>
                <a:schemeClr val="dk1"/>
              </a:solidFill>
              <a:latin typeface="Montserrat"/>
              <a:ea typeface="Montserrat"/>
              <a:cs typeface="Montserrat"/>
              <a:sym typeface="Montserrat"/>
            </a:endParaRPr>
          </a:p>
        </p:txBody>
      </p:sp>
      <p:sp>
        <p:nvSpPr>
          <p:cNvPr id="227" name="Google Shape;227;p10"/>
          <p:cNvSpPr/>
          <p:nvPr/>
        </p:nvSpPr>
        <p:spPr>
          <a:xfrm>
            <a:off x="366900" y="4367145"/>
            <a:ext cx="16980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прибирати</a:t>
            </a:r>
            <a:endParaRPr b="0" i="0" sz="1800" u="none" cap="none" strike="noStrike">
              <a:solidFill>
                <a:schemeClr val="dk1"/>
              </a:solidFill>
              <a:latin typeface="Montserrat"/>
              <a:ea typeface="Montserrat"/>
              <a:cs typeface="Montserrat"/>
              <a:sym typeface="Montserrat"/>
            </a:endParaRPr>
          </a:p>
        </p:txBody>
      </p:sp>
      <p:sp>
        <p:nvSpPr>
          <p:cNvPr id="228" name="Google Shape;228;p10"/>
          <p:cNvSpPr/>
          <p:nvPr/>
        </p:nvSpPr>
        <p:spPr>
          <a:xfrm>
            <a:off x="2160816" y="4373191"/>
            <a:ext cx="1581900" cy="42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прати речі</a:t>
            </a:r>
            <a:endParaRPr b="0" i="0" sz="1800" u="none" cap="none" strike="noStrike">
              <a:solidFill>
                <a:schemeClr val="dk1"/>
              </a:solidFill>
              <a:latin typeface="Montserrat"/>
              <a:ea typeface="Montserrat"/>
              <a:cs typeface="Montserrat"/>
              <a:sym typeface="Montserrat"/>
            </a:endParaRPr>
          </a:p>
        </p:txBody>
      </p:sp>
      <p:pic>
        <p:nvPicPr>
          <p:cNvPr id="229" name="Google Shape;229;p10"/>
          <p:cNvPicPr preferRelativeResize="0"/>
          <p:nvPr/>
        </p:nvPicPr>
        <p:blipFill rotWithShape="1">
          <a:blip r:embed="rId5">
            <a:alphaModFix/>
          </a:blip>
          <a:srcRect b="0" l="0" r="0" t="0"/>
          <a:stretch/>
        </p:blipFill>
        <p:spPr>
          <a:xfrm>
            <a:off x="8368970" y="358448"/>
            <a:ext cx="513895" cy="577501"/>
          </a:xfrm>
          <a:prstGeom prst="rect">
            <a:avLst/>
          </a:prstGeom>
          <a:noFill/>
          <a:ln>
            <a:noFill/>
          </a:ln>
        </p:spPr>
      </p:pic>
      <p:pic>
        <p:nvPicPr>
          <p:cNvPr id="230" name="Google Shape;230;p10"/>
          <p:cNvPicPr preferRelativeResize="0"/>
          <p:nvPr/>
        </p:nvPicPr>
        <p:blipFill rotWithShape="1">
          <a:blip r:embed="rId6">
            <a:alphaModFix/>
          </a:blip>
          <a:srcRect b="0" l="0" r="0" t="0"/>
          <a:stretch/>
        </p:blipFill>
        <p:spPr>
          <a:xfrm rot="6718158">
            <a:off x="5358251" y="3569967"/>
            <a:ext cx="925670" cy="93701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234" name="Shape 234"/>
        <p:cNvGrpSpPr/>
        <p:nvPr/>
      </p:nvGrpSpPr>
      <p:grpSpPr>
        <a:xfrm>
          <a:off x="0" y="0"/>
          <a:ext cx="0" cy="0"/>
          <a:chOff x="0" y="0"/>
          <a:chExt cx="0" cy="0"/>
        </a:xfrm>
      </p:grpSpPr>
      <p:pic>
        <p:nvPicPr>
          <p:cNvPr id="235" name="Google Shape;235;p11" title="Vector 18.png"/>
          <p:cNvPicPr preferRelativeResize="0"/>
          <p:nvPr/>
        </p:nvPicPr>
        <p:blipFill rotWithShape="1">
          <a:blip r:embed="rId3">
            <a:alphaModFix/>
          </a:blip>
          <a:srcRect b="0" l="0" r="0" t="0"/>
          <a:stretch/>
        </p:blipFill>
        <p:spPr>
          <a:xfrm>
            <a:off x="375900" y="1393950"/>
            <a:ext cx="2041914" cy="1632198"/>
          </a:xfrm>
          <a:prstGeom prst="rect">
            <a:avLst/>
          </a:prstGeom>
          <a:noFill/>
          <a:ln>
            <a:noFill/>
          </a:ln>
        </p:spPr>
      </p:pic>
      <p:pic>
        <p:nvPicPr>
          <p:cNvPr id="236" name="Google Shape;236;p11" title="Vector 18.png"/>
          <p:cNvPicPr preferRelativeResize="0"/>
          <p:nvPr/>
        </p:nvPicPr>
        <p:blipFill rotWithShape="1">
          <a:blip r:embed="rId3">
            <a:alphaModFix/>
          </a:blip>
          <a:srcRect b="0" l="0" r="0" t="0"/>
          <a:stretch/>
        </p:blipFill>
        <p:spPr>
          <a:xfrm>
            <a:off x="2526338" y="1393950"/>
            <a:ext cx="2041914" cy="1632198"/>
          </a:xfrm>
          <a:prstGeom prst="rect">
            <a:avLst/>
          </a:prstGeom>
          <a:noFill/>
          <a:ln>
            <a:noFill/>
          </a:ln>
        </p:spPr>
      </p:pic>
      <p:pic>
        <p:nvPicPr>
          <p:cNvPr id="237" name="Google Shape;237;p11" title="Vector 18.png"/>
          <p:cNvPicPr preferRelativeResize="0"/>
          <p:nvPr/>
        </p:nvPicPr>
        <p:blipFill rotWithShape="1">
          <a:blip r:embed="rId3">
            <a:alphaModFix/>
          </a:blip>
          <a:srcRect b="0" l="0" r="0" t="0"/>
          <a:stretch/>
        </p:blipFill>
        <p:spPr>
          <a:xfrm>
            <a:off x="4722272" y="1393950"/>
            <a:ext cx="2041914" cy="1632198"/>
          </a:xfrm>
          <a:prstGeom prst="rect">
            <a:avLst/>
          </a:prstGeom>
          <a:noFill/>
          <a:ln>
            <a:noFill/>
          </a:ln>
        </p:spPr>
      </p:pic>
      <p:pic>
        <p:nvPicPr>
          <p:cNvPr id="238" name="Google Shape;238;p11" title="Vector 18.png"/>
          <p:cNvPicPr preferRelativeResize="0"/>
          <p:nvPr/>
        </p:nvPicPr>
        <p:blipFill rotWithShape="1">
          <a:blip r:embed="rId3">
            <a:alphaModFix/>
          </a:blip>
          <a:srcRect b="0" l="0" r="0" t="0"/>
          <a:stretch/>
        </p:blipFill>
        <p:spPr>
          <a:xfrm>
            <a:off x="6872709" y="1393950"/>
            <a:ext cx="2041914" cy="1632198"/>
          </a:xfrm>
          <a:prstGeom prst="rect">
            <a:avLst/>
          </a:prstGeom>
          <a:noFill/>
          <a:ln>
            <a:noFill/>
          </a:ln>
        </p:spPr>
      </p:pic>
      <p:pic>
        <p:nvPicPr>
          <p:cNvPr id="239" name="Google Shape;239;p11" title="Vector 18.png"/>
          <p:cNvPicPr preferRelativeResize="0"/>
          <p:nvPr/>
        </p:nvPicPr>
        <p:blipFill rotWithShape="1">
          <a:blip r:embed="rId3">
            <a:alphaModFix/>
          </a:blip>
          <a:srcRect b="0" l="0" r="0" t="0"/>
          <a:stretch/>
        </p:blipFill>
        <p:spPr>
          <a:xfrm>
            <a:off x="382102" y="3235276"/>
            <a:ext cx="2041914" cy="1632198"/>
          </a:xfrm>
          <a:prstGeom prst="rect">
            <a:avLst/>
          </a:prstGeom>
          <a:noFill/>
          <a:ln>
            <a:noFill/>
          </a:ln>
        </p:spPr>
      </p:pic>
      <p:pic>
        <p:nvPicPr>
          <p:cNvPr id="240" name="Google Shape;240;p11" title="Vector 18.png"/>
          <p:cNvPicPr preferRelativeResize="0"/>
          <p:nvPr/>
        </p:nvPicPr>
        <p:blipFill rotWithShape="1">
          <a:blip r:embed="rId3">
            <a:alphaModFix/>
          </a:blip>
          <a:srcRect b="0" l="0" r="0" t="0"/>
          <a:stretch/>
        </p:blipFill>
        <p:spPr>
          <a:xfrm>
            <a:off x="2532540" y="3235276"/>
            <a:ext cx="2041914" cy="1632198"/>
          </a:xfrm>
          <a:prstGeom prst="rect">
            <a:avLst/>
          </a:prstGeom>
          <a:noFill/>
          <a:ln>
            <a:noFill/>
          </a:ln>
        </p:spPr>
      </p:pic>
      <p:pic>
        <p:nvPicPr>
          <p:cNvPr id="241" name="Google Shape;241;p11" title="Vector 18.png"/>
          <p:cNvPicPr preferRelativeResize="0"/>
          <p:nvPr/>
        </p:nvPicPr>
        <p:blipFill rotWithShape="1">
          <a:blip r:embed="rId3">
            <a:alphaModFix/>
          </a:blip>
          <a:srcRect b="0" l="0" r="0" t="0"/>
          <a:stretch/>
        </p:blipFill>
        <p:spPr>
          <a:xfrm>
            <a:off x="4728474" y="3235276"/>
            <a:ext cx="2041914" cy="1632198"/>
          </a:xfrm>
          <a:prstGeom prst="rect">
            <a:avLst/>
          </a:prstGeom>
          <a:noFill/>
          <a:ln>
            <a:noFill/>
          </a:ln>
        </p:spPr>
      </p:pic>
      <p:pic>
        <p:nvPicPr>
          <p:cNvPr id="242" name="Google Shape;242;p11" title="Vector 18.png"/>
          <p:cNvPicPr preferRelativeResize="0"/>
          <p:nvPr/>
        </p:nvPicPr>
        <p:blipFill rotWithShape="1">
          <a:blip r:embed="rId3">
            <a:alphaModFix/>
          </a:blip>
          <a:srcRect b="0" l="0" r="0" t="0"/>
          <a:stretch/>
        </p:blipFill>
        <p:spPr>
          <a:xfrm>
            <a:off x="6878912" y="3235276"/>
            <a:ext cx="2041914" cy="1632198"/>
          </a:xfrm>
          <a:prstGeom prst="rect">
            <a:avLst/>
          </a:prstGeom>
          <a:noFill/>
          <a:ln>
            <a:noFill/>
          </a:ln>
        </p:spPr>
      </p:pic>
      <p:sp>
        <p:nvSpPr>
          <p:cNvPr id="243" name="Google Shape;243;p11"/>
          <p:cNvSpPr txBox="1"/>
          <p:nvPr/>
        </p:nvSpPr>
        <p:spPr>
          <a:xfrm>
            <a:off x="275628" y="465775"/>
            <a:ext cx="5962500" cy="43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400" u="none" cap="none" strike="noStrike">
                <a:solidFill>
                  <a:schemeClr val="lt1"/>
                </a:solidFill>
                <a:latin typeface="Montserrat"/>
                <a:ea typeface="Montserrat"/>
                <a:cs typeface="Montserrat"/>
                <a:sym typeface="Montserrat"/>
              </a:rPr>
              <a:t>ВОДА ПРОХОДИТЬ ДОВГИЙ ШЛЯХ </a:t>
            </a:r>
            <a:endParaRPr b="1" i="0" sz="2400" u="none" cap="none" strike="noStrike">
              <a:solidFill>
                <a:schemeClr val="lt1"/>
              </a:solidFill>
              <a:latin typeface="Montserrat"/>
              <a:ea typeface="Montserrat"/>
              <a:cs typeface="Montserrat"/>
              <a:sym typeface="Montserrat"/>
            </a:endParaRPr>
          </a:p>
        </p:txBody>
      </p:sp>
      <p:sp>
        <p:nvSpPr>
          <p:cNvPr id="244" name="Google Shape;244;p11"/>
          <p:cNvSpPr txBox="1"/>
          <p:nvPr/>
        </p:nvSpPr>
        <p:spPr>
          <a:xfrm>
            <a:off x="275626" y="204175"/>
            <a:ext cx="3402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1. ВОДА </a:t>
            </a:r>
            <a:r>
              <a:rPr lang="uk" sz="1100">
                <a:solidFill>
                  <a:schemeClr val="lt1"/>
                </a:solidFill>
                <a:latin typeface="Montserrat Medium"/>
                <a:ea typeface="Montserrat Medium"/>
                <a:cs typeface="Montserrat Medium"/>
                <a:sym typeface="Montserrat Medium"/>
              </a:rPr>
              <a:t>Й</a:t>
            </a:r>
            <a:r>
              <a:rPr b="0" i="0" lang="uk" sz="1100" u="none" cap="none" strike="noStrike">
                <a:solidFill>
                  <a:schemeClr val="lt1"/>
                </a:solidFill>
                <a:latin typeface="Montserrat Medium"/>
                <a:ea typeface="Montserrat Medium"/>
                <a:cs typeface="Montserrat Medium"/>
                <a:sym typeface="Montserrat Medium"/>
              </a:rPr>
              <a:t> ЕЛЕКТРОЕНЕРГІЯ</a:t>
            </a:r>
            <a:endParaRPr b="0" i="0" sz="1100" u="none" cap="none" strike="noStrike">
              <a:solidFill>
                <a:schemeClr val="lt1"/>
              </a:solidFill>
              <a:latin typeface="Montserrat Medium"/>
              <a:ea typeface="Montserrat Medium"/>
              <a:cs typeface="Montserrat Medium"/>
              <a:sym typeface="Montserrat Medium"/>
            </a:endParaRPr>
          </a:p>
        </p:txBody>
      </p:sp>
      <p:sp>
        <p:nvSpPr>
          <p:cNvPr id="245" name="Google Shape;245;p11"/>
          <p:cNvSpPr txBox="1"/>
          <p:nvPr/>
        </p:nvSpPr>
        <p:spPr>
          <a:xfrm>
            <a:off x="275625" y="850106"/>
            <a:ext cx="8354400" cy="43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1600" u="none" cap="none" strike="noStrike">
                <a:solidFill>
                  <a:schemeClr val="lt1"/>
                </a:solidFill>
                <a:latin typeface="Montserrat"/>
                <a:ea typeface="Montserrat"/>
                <a:cs typeface="Montserrat"/>
                <a:sym typeface="Montserrat"/>
              </a:rPr>
              <a:t>Перш ніж потрапити до нашого крана, вона проходить кілька етапів:</a:t>
            </a:r>
            <a:endParaRPr b="1" i="0" sz="16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100"/>
              <a:buFont typeface="Arial"/>
              <a:buNone/>
            </a:pPr>
            <a:r>
              <a:t/>
            </a:r>
            <a:endParaRPr b="1" i="0" sz="1600" u="none" cap="none" strike="noStrike">
              <a:solidFill>
                <a:schemeClr val="lt1"/>
              </a:solidFill>
              <a:latin typeface="Montserrat"/>
              <a:ea typeface="Montserrat"/>
              <a:cs typeface="Montserrat"/>
              <a:sym typeface="Montserrat"/>
            </a:endParaRPr>
          </a:p>
        </p:txBody>
      </p:sp>
      <p:pic>
        <p:nvPicPr>
          <p:cNvPr id="246" name="Google Shape;246;p11" title="Group 279.png"/>
          <p:cNvPicPr preferRelativeResize="0"/>
          <p:nvPr/>
        </p:nvPicPr>
        <p:blipFill rotWithShape="1">
          <a:blip r:embed="rId4">
            <a:alphaModFix/>
          </a:blip>
          <a:srcRect b="0" l="0" r="0" t="0"/>
          <a:stretch/>
        </p:blipFill>
        <p:spPr>
          <a:xfrm>
            <a:off x="5101515" y="3386373"/>
            <a:ext cx="1190826" cy="911738"/>
          </a:xfrm>
          <a:prstGeom prst="rect">
            <a:avLst/>
          </a:prstGeom>
          <a:noFill/>
          <a:ln>
            <a:noFill/>
          </a:ln>
        </p:spPr>
      </p:pic>
      <p:pic>
        <p:nvPicPr>
          <p:cNvPr id="247" name="Google Shape;247;p11" title="Group 126.png"/>
          <p:cNvPicPr preferRelativeResize="0"/>
          <p:nvPr/>
        </p:nvPicPr>
        <p:blipFill rotWithShape="1">
          <a:blip r:embed="rId5">
            <a:alphaModFix/>
          </a:blip>
          <a:srcRect b="0" l="0" r="0" t="0"/>
          <a:stretch/>
        </p:blipFill>
        <p:spPr>
          <a:xfrm>
            <a:off x="2902309" y="1556388"/>
            <a:ext cx="1190809" cy="1132125"/>
          </a:xfrm>
          <a:prstGeom prst="rect">
            <a:avLst/>
          </a:prstGeom>
          <a:noFill/>
          <a:ln>
            <a:noFill/>
          </a:ln>
        </p:spPr>
      </p:pic>
      <p:pic>
        <p:nvPicPr>
          <p:cNvPr id="248" name="Google Shape;248;p11" title="Group 132.png"/>
          <p:cNvPicPr preferRelativeResize="0"/>
          <p:nvPr/>
        </p:nvPicPr>
        <p:blipFill rotWithShape="1">
          <a:blip r:embed="rId6">
            <a:alphaModFix/>
          </a:blip>
          <a:srcRect b="0" l="0" r="0" t="0"/>
          <a:stretch/>
        </p:blipFill>
        <p:spPr>
          <a:xfrm>
            <a:off x="7298250" y="1454472"/>
            <a:ext cx="1190825" cy="1089292"/>
          </a:xfrm>
          <a:prstGeom prst="rect">
            <a:avLst/>
          </a:prstGeom>
          <a:noFill/>
          <a:ln>
            <a:noFill/>
          </a:ln>
        </p:spPr>
      </p:pic>
      <p:pic>
        <p:nvPicPr>
          <p:cNvPr id="249" name="Google Shape;249;p11" title="Group 304.png"/>
          <p:cNvPicPr preferRelativeResize="0"/>
          <p:nvPr/>
        </p:nvPicPr>
        <p:blipFill rotWithShape="1">
          <a:blip r:embed="rId7">
            <a:alphaModFix/>
          </a:blip>
          <a:srcRect b="0" l="0" r="0" t="0"/>
          <a:stretch/>
        </p:blipFill>
        <p:spPr>
          <a:xfrm>
            <a:off x="647164" y="3827952"/>
            <a:ext cx="1503000" cy="514245"/>
          </a:xfrm>
          <a:prstGeom prst="rect">
            <a:avLst/>
          </a:prstGeom>
          <a:noFill/>
          <a:ln>
            <a:noFill/>
          </a:ln>
        </p:spPr>
      </p:pic>
      <p:pic>
        <p:nvPicPr>
          <p:cNvPr id="250" name="Google Shape;250;p11" title="Group (1).png"/>
          <p:cNvPicPr preferRelativeResize="0"/>
          <p:nvPr/>
        </p:nvPicPr>
        <p:blipFill rotWithShape="1">
          <a:blip r:embed="rId8">
            <a:alphaModFix/>
          </a:blip>
          <a:srcRect b="0" l="0" r="0" t="0"/>
          <a:stretch/>
        </p:blipFill>
        <p:spPr>
          <a:xfrm>
            <a:off x="661851" y="1560983"/>
            <a:ext cx="1325652" cy="953701"/>
          </a:xfrm>
          <a:prstGeom prst="rect">
            <a:avLst/>
          </a:prstGeom>
          <a:noFill/>
          <a:ln>
            <a:noFill/>
          </a:ln>
        </p:spPr>
      </p:pic>
      <p:pic>
        <p:nvPicPr>
          <p:cNvPr id="251" name="Google Shape;251;p11" title="Group 305.png"/>
          <p:cNvPicPr preferRelativeResize="0"/>
          <p:nvPr/>
        </p:nvPicPr>
        <p:blipFill rotWithShape="1">
          <a:blip r:embed="rId9">
            <a:alphaModFix/>
          </a:blip>
          <a:srcRect b="0" l="0" r="0" t="0"/>
          <a:stretch/>
        </p:blipFill>
        <p:spPr>
          <a:xfrm flipH="1" rot="10800000">
            <a:off x="643557" y="3536381"/>
            <a:ext cx="1491050" cy="189775"/>
          </a:xfrm>
          <a:prstGeom prst="rect">
            <a:avLst/>
          </a:prstGeom>
          <a:noFill/>
          <a:ln>
            <a:noFill/>
          </a:ln>
        </p:spPr>
      </p:pic>
      <p:pic>
        <p:nvPicPr>
          <p:cNvPr id="252" name="Google Shape;252;p11" title="Group 308.png"/>
          <p:cNvPicPr preferRelativeResize="0"/>
          <p:nvPr/>
        </p:nvPicPr>
        <p:blipFill rotWithShape="1">
          <a:blip r:embed="rId10">
            <a:alphaModFix/>
          </a:blip>
          <a:srcRect b="0" l="0" r="0" t="0"/>
          <a:stretch/>
        </p:blipFill>
        <p:spPr>
          <a:xfrm flipH="1">
            <a:off x="3194848" y="3154413"/>
            <a:ext cx="605739" cy="953701"/>
          </a:xfrm>
          <a:prstGeom prst="rect">
            <a:avLst/>
          </a:prstGeom>
          <a:noFill/>
          <a:ln>
            <a:noFill/>
          </a:ln>
        </p:spPr>
      </p:pic>
      <p:sp>
        <p:nvSpPr>
          <p:cNvPr id="253" name="Google Shape;253;p11"/>
          <p:cNvSpPr txBox="1"/>
          <p:nvPr/>
        </p:nvSpPr>
        <p:spPr>
          <a:xfrm>
            <a:off x="433375" y="2447925"/>
            <a:ext cx="17655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1. РІЧКА / ОЗЕРО / ПІДЗЕМНІ ВОДИ</a:t>
            </a:r>
            <a:endParaRPr b="1" i="0" sz="1200" u="none" cap="none" strike="noStrike">
              <a:solidFill>
                <a:schemeClr val="dk1"/>
              </a:solidFill>
              <a:latin typeface="Montserrat"/>
              <a:ea typeface="Montserrat"/>
              <a:cs typeface="Montserrat"/>
              <a:sym typeface="Montserrat"/>
            </a:endParaRPr>
          </a:p>
        </p:txBody>
      </p:sp>
      <p:sp>
        <p:nvSpPr>
          <p:cNvPr id="254" name="Google Shape;254;p11"/>
          <p:cNvSpPr txBox="1"/>
          <p:nvPr/>
        </p:nvSpPr>
        <p:spPr>
          <a:xfrm>
            <a:off x="2575425" y="2621550"/>
            <a:ext cx="17091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2. ЗАБІР ВОДИ</a:t>
            </a:r>
            <a:endParaRPr b="1" i="0" sz="1200" u="none" cap="none" strike="noStrike">
              <a:solidFill>
                <a:schemeClr val="dk1"/>
              </a:solidFill>
              <a:latin typeface="Montserrat"/>
              <a:ea typeface="Montserrat"/>
              <a:cs typeface="Montserrat"/>
              <a:sym typeface="Montserrat"/>
            </a:endParaRPr>
          </a:p>
        </p:txBody>
      </p:sp>
      <p:sp>
        <p:nvSpPr>
          <p:cNvPr id="255" name="Google Shape;255;p11"/>
          <p:cNvSpPr txBox="1"/>
          <p:nvPr/>
        </p:nvSpPr>
        <p:spPr>
          <a:xfrm>
            <a:off x="4748175" y="2632625"/>
            <a:ext cx="18282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3. ОЧИЩЕННЯ</a:t>
            </a:r>
            <a:endParaRPr b="1" i="0" sz="1200" u="none" cap="none" strike="noStrike">
              <a:solidFill>
                <a:schemeClr val="dk1"/>
              </a:solidFill>
              <a:latin typeface="Montserrat"/>
              <a:ea typeface="Montserrat"/>
              <a:cs typeface="Montserrat"/>
              <a:sym typeface="Montserrat"/>
            </a:endParaRPr>
          </a:p>
        </p:txBody>
      </p:sp>
      <p:sp>
        <p:nvSpPr>
          <p:cNvPr id="256" name="Google Shape;256;p11"/>
          <p:cNvSpPr txBox="1"/>
          <p:nvPr/>
        </p:nvSpPr>
        <p:spPr>
          <a:xfrm>
            <a:off x="6756300" y="2483250"/>
            <a:ext cx="20958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4. НАСОСНА </a:t>
            </a:r>
            <a:br>
              <a:rPr b="1" i="0" lang="uk" sz="1200" u="none" cap="none" strike="noStrike">
                <a:solidFill>
                  <a:schemeClr val="dk1"/>
                </a:solidFill>
                <a:latin typeface="Montserrat"/>
                <a:ea typeface="Montserrat"/>
                <a:cs typeface="Montserrat"/>
                <a:sym typeface="Montserrat"/>
              </a:rPr>
            </a:br>
            <a:r>
              <a:rPr b="1" i="0" lang="uk" sz="1200" u="none" cap="none" strike="noStrike">
                <a:solidFill>
                  <a:schemeClr val="dk1"/>
                </a:solidFill>
                <a:latin typeface="Montserrat"/>
                <a:ea typeface="Montserrat"/>
                <a:cs typeface="Montserrat"/>
                <a:sym typeface="Montserrat"/>
              </a:rPr>
              <a:t>СТАНЦІЯ</a:t>
            </a:r>
            <a:endParaRPr b="1" i="0" sz="1200" u="none" cap="none" strike="noStrike">
              <a:solidFill>
                <a:schemeClr val="dk1"/>
              </a:solidFill>
              <a:latin typeface="Montserrat"/>
              <a:ea typeface="Montserrat"/>
              <a:cs typeface="Montserrat"/>
              <a:sym typeface="Montserrat"/>
            </a:endParaRPr>
          </a:p>
        </p:txBody>
      </p:sp>
      <p:sp>
        <p:nvSpPr>
          <p:cNvPr id="257" name="Google Shape;257;p11"/>
          <p:cNvSpPr txBox="1"/>
          <p:nvPr/>
        </p:nvSpPr>
        <p:spPr>
          <a:xfrm>
            <a:off x="448242" y="4426024"/>
            <a:ext cx="20418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5. ТРУБИ</a:t>
            </a:r>
            <a:endParaRPr b="1" i="0" sz="1200" u="none" cap="none" strike="noStrike">
              <a:solidFill>
                <a:schemeClr val="dk1"/>
              </a:solidFill>
              <a:latin typeface="Montserrat"/>
              <a:ea typeface="Montserrat"/>
              <a:cs typeface="Montserrat"/>
              <a:sym typeface="Montserrat"/>
            </a:endParaRPr>
          </a:p>
        </p:txBody>
      </p:sp>
      <p:sp>
        <p:nvSpPr>
          <p:cNvPr id="258" name="Google Shape;258;p11"/>
          <p:cNvSpPr txBox="1"/>
          <p:nvPr/>
        </p:nvSpPr>
        <p:spPr>
          <a:xfrm>
            <a:off x="2590292" y="4105328"/>
            <a:ext cx="18282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6. РЕЗЕРВУАР / ВОДОНАПІРНА ВЕЖА</a:t>
            </a:r>
            <a:endParaRPr b="1" i="0" sz="1200" u="none" cap="none" strike="noStrike">
              <a:solidFill>
                <a:schemeClr val="dk1"/>
              </a:solidFill>
              <a:latin typeface="Montserrat"/>
              <a:ea typeface="Montserrat"/>
              <a:cs typeface="Montserrat"/>
              <a:sym typeface="Montserrat"/>
            </a:endParaRPr>
          </a:p>
        </p:txBody>
      </p:sp>
      <p:sp>
        <p:nvSpPr>
          <p:cNvPr id="259" name="Google Shape;259;p11"/>
          <p:cNvSpPr txBox="1"/>
          <p:nvPr/>
        </p:nvSpPr>
        <p:spPr>
          <a:xfrm>
            <a:off x="4763042" y="4285184"/>
            <a:ext cx="1828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7. БУДИНОК / ШКОЛА</a:t>
            </a:r>
            <a:endParaRPr b="1" i="0" sz="1200" u="none" cap="none" strike="noStrike">
              <a:solidFill>
                <a:schemeClr val="dk1"/>
              </a:solidFill>
              <a:latin typeface="Montserrat"/>
              <a:ea typeface="Montserrat"/>
              <a:cs typeface="Montserrat"/>
              <a:sym typeface="Montserrat"/>
            </a:endParaRPr>
          </a:p>
        </p:txBody>
      </p:sp>
      <p:sp>
        <p:nvSpPr>
          <p:cNvPr id="260" name="Google Shape;260;p11"/>
          <p:cNvSpPr txBox="1"/>
          <p:nvPr/>
        </p:nvSpPr>
        <p:spPr>
          <a:xfrm>
            <a:off x="6935792" y="4452531"/>
            <a:ext cx="20418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8. КРАН</a:t>
            </a:r>
            <a:endParaRPr b="1" i="0" sz="1200" u="none" cap="none" strike="noStrike">
              <a:solidFill>
                <a:schemeClr val="dk1"/>
              </a:solidFill>
              <a:latin typeface="Montserrat"/>
              <a:ea typeface="Montserrat"/>
              <a:cs typeface="Montserrat"/>
              <a:sym typeface="Montserrat"/>
            </a:endParaRPr>
          </a:p>
        </p:txBody>
      </p:sp>
      <p:pic>
        <p:nvPicPr>
          <p:cNvPr id="261" name="Google Shape;261;p11" title="Group.png"/>
          <p:cNvPicPr preferRelativeResize="0"/>
          <p:nvPr/>
        </p:nvPicPr>
        <p:blipFill rotWithShape="1">
          <a:blip r:embed="rId11">
            <a:alphaModFix/>
          </a:blip>
          <a:srcRect b="0" l="0" r="0" t="0"/>
          <a:stretch/>
        </p:blipFill>
        <p:spPr>
          <a:xfrm>
            <a:off x="5025681" y="1495971"/>
            <a:ext cx="1380500" cy="1189104"/>
          </a:xfrm>
          <a:prstGeom prst="rect">
            <a:avLst/>
          </a:prstGeom>
          <a:noFill/>
          <a:ln>
            <a:noFill/>
          </a:ln>
        </p:spPr>
      </p:pic>
      <p:pic>
        <p:nvPicPr>
          <p:cNvPr id="262" name="Google Shape;262;p11" title="Group 1321316871.png"/>
          <p:cNvPicPr preferRelativeResize="0"/>
          <p:nvPr/>
        </p:nvPicPr>
        <p:blipFill rotWithShape="1">
          <a:blip r:embed="rId12">
            <a:alphaModFix/>
          </a:blip>
          <a:srcRect b="0" l="0" r="0" t="0"/>
          <a:stretch/>
        </p:blipFill>
        <p:spPr>
          <a:xfrm flipH="1">
            <a:off x="6867835" y="3453250"/>
            <a:ext cx="2041800" cy="92319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6" name="Shape 266"/>
        <p:cNvGrpSpPr/>
        <p:nvPr/>
      </p:nvGrpSpPr>
      <p:grpSpPr>
        <a:xfrm>
          <a:off x="0" y="0"/>
          <a:ext cx="0" cy="0"/>
          <a:chOff x="0" y="0"/>
          <a:chExt cx="0" cy="0"/>
        </a:xfrm>
      </p:grpSpPr>
      <p:sp>
        <p:nvSpPr>
          <p:cNvPr id="267" name="Google Shape;267;p12"/>
          <p:cNvSpPr txBox="1"/>
          <p:nvPr/>
        </p:nvSpPr>
        <p:spPr>
          <a:xfrm>
            <a:off x="352025" y="283200"/>
            <a:ext cx="6975300" cy="74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ЩОБ ВОДА ДІЙШЛА ДО КРАНА, ПОТРІБНА ЕЛЕКТРОЕНЕРГІЯ</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268" name="Google Shape;268;p12"/>
          <p:cNvSpPr txBox="1"/>
          <p:nvPr/>
        </p:nvSpPr>
        <p:spPr>
          <a:xfrm>
            <a:off x="352025" y="1129571"/>
            <a:ext cx="5833500" cy="572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Електроенергію використовують, щоб:</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pic>
        <p:nvPicPr>
          <p:cNvPr id="269" name="Google Shape;269;p12" title="Vector 33.png"/>
          <p:cNvPicPr preferRelativeResize="0"/>
          <p:nvPr/>
        </p:nvPicPr>
        <p:blipFill rotWithShape="1">
          <a:blip r:embed="rId3">
            <a:alphaModFix/>
          </a:blip>
          <a:srcRect b="0" l="0" r="0" t="0"/>
          <a:stretch/>
        </p:blipFill>
        <p:spPr>
          <a:xfrm>
            <a:off x="482999" y="2708600"/>
            <a:ext cx="1979626" cy="920600"/>
          </a:xfrm>
          <a:prstGeom prst="rect">
            <a:avLst/>
          </a:prstGeom>
          <a:noFill/>
          <a:ln>
            <a:noFill/>
          </a:ln>
        </p:spPr>
      </p:pic>
      <p:pic>
        <p:nvPicPr>
          <p:cNvPr id="270" name="Google Shape;270;p12" title="Vector 32.png"/>
          <p:cNvPicPr preferRelativeResize="0"/>
          <p:nvPr/>
        </p:nvPicPr>
        <p:blipFill rotWithShape="1">
          <a:blip r:embed="rId4">
            <a:alphaModFix/>
          </a:blip>
          <a:srcRect b="0" l="0" r="0" t="0"/>
          <a:stretch/>
        </p:blipFill>
        <p:spPr>
          <a:xfrm>
            <a:off x="4570726" y="2710553"/>
            <a:ext cx="2014698" cy="920589"/>
          </a:xfrm>
          <a:prstGeom prst="rect">
            <a:avLst/>
          </a:prstGeom>
          <a:noFill/>
          <a:ln>
            <a:noFill/>
          </a:ln>
        </p:spPr>
      </p:pic>
      <p:pic>
        <p:nvPicPr>
          <p:cNvPr id="271" name="Google Shape;271;p12" title="Vector 31.png"/>
          <p:cNvPicPr preferRelativeResize="0"/>
          <p:nvPr/>
        </p:nvPicPr>
        <p:blipFill rotWithShape="1">
          <a:blip r:embed="rId5">
            <a:alphaModFix/>
          </a:blip>
          <a:srcRect b="0" l="0" r="0" t="0"/>
          <a:stretch/>
        </p:blipFill>
        <p:spPr>
          <a:xfrm>
            <a:off x="2600691" y="2692650"/>
            <a:ext cx="1827898" cy="920574"/>
          </a:xfrm>
          <a:prstGeom prst="rect">
            <a:avLst/>
          </a:prstGeom>
          <a:noFill/>
          <a:ln>
            <a:noFill/>
          </a:ln>
        </p:spPr>
      </p:pic>
      <p:pic>
        <p:nvPicPr>
          <p:cNvPr id="272" name="Google Shape;272;p12" title="Vector 29.png"/>
          <p:cNvPicPr preferRelativeResize="0"/>
          <p:nvPr/>
        </p:nvPicPr>
        <p:blipFill rotWithShape="1">
          <a:blip r:embed="rId6">
            <a:alphaModFix/>
          </a:blip>
          <a:srcRect b="0" l="0" r="0" t="0"/>
          <a:stretch/>
        </p:blipFill>
        <p:spPr>
          <a:xfrm>
            <a:off x="394330" y="1547152"/>
            <a:ext cx="2014698" cy="920589"/>
          </a:xfrm>
          <a:prstGeom prst="rect">
            <a:avLst/>
          </a:prstGeom>
          <a:noFill/>
          <a:ln>
            <a:noFill/>
          </a:ln>
        </p:spPr>
      </p:pic>
      <p:pic>
        <p:nvPicPr>
          <p:cNvPr id="273" name="Google Shape;273;p12" title="Vector 28.png"/>
          <p:cNvPicPr preferRelativeResize="0"/>
          <p:nvPr/>
        </p:nvPicPr>
        <p:blipFill rotWithShape="1">
          <a:blip r:embed="rId7">
            <a:alphaModFix/>
          </a:blip>
          <a:srcRect b="0" l="0" r="0" t="0"/>
          <a:stretch/>
        </p:blipFill>
        <p:spPr>
          <a:xfrm>
            <a:off x="2534601" y="1565075"/>
            <a:ext cx="1685327" cy="920574"/>
          </a:xfrm>
          <a:prstGeom prst="rect">
            <a:avLst/>
          </a:prstGeom>
          <a:noFill/>
          <a:ln>
            <a:noFill/>
          </a:ln>
        </p:spPr>
      </p:pic>
      <p:sp>
        <p:nvSpPr>
          <p:cNvPr id="274" name="Google Shape;274;p12"/>
          <p:cNvSpPr txBox="1"/>
          <p:nvPr/>
        </p:nvSpPr>
        <p:spPr>
          <a:xfrm>
            <a:off x="460147" y="1684706"/>
            <a:ext cx="18279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uk" sz="1600" u="none" cap="none" strike="noStrike">
                <a:solidFill>
                  <a:srgbClr val="0B264A"/>
                </a:solidFill>
                <a:latin typeface="Montserrat"/>
                <a:ea typeface="Montserrat"/>
                <a:cs typeface="Montserrat"/>
                <a:sym typeface="Montserrat"/>
              </a:rPr>
              <a:t>забирати воду з джерела</a:t>
            </a:r>
            <a:endParaRPr b="1" i="0" sz="1600" u="none" cap="none" strike="noStrike">
              <a:solidFill>
                <a:srgbClr val="0B264A"/>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B264A"/>
              </a:solidFill>
              <a:latin typeface="Montserrat"/>
              <a:ea typeface="Montserrat"/>
              <a:cs typeface="Montserrat"/>
              <a:sym typeface="Montserrat"/>
            </a:endParaRPr>
          </a:p>
        </p:txBody>
      </p:sp>
      <p:sp>
        <p:nvSpPr>
          <p:cNvPr id="275" name="Google Shape;275;p12"/>
          <p:cNvSpPr txBox="1"/>
          <p:nvPr/>
        </p:nvSpPr>
        <p:spPr>
          <a:xfrm>
            <a:off x="2662029" y="1703223"/>
            <a:ext cx="1425300" cy="560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uk" sz="1600" u="none" cap="none" strike="noStrike">
                <a:solidFill>
                  <a:srgbClr val="0B264A"/>
                </a:solidFill>
                <a:latin typeface="Montserrat"/>
                <a:ea typeface="Montserrat"/>
                <a:cs typeface="Montserrat"/>
                <a:sym typeface="Montserrat"/>
              </a:rPr>
              <a:t>очищувати її</a:t>
            </a:r>
            <a:endParaRPr b="1" i="0" sz="1600" u="none" cap="none" strike="noStrike">
              <a:solidFill>
                <a:srgbClr val="0B264A"/>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B264A"/>
              </a:solidFill>
              <a:latin typeface="Montserrat"/>
              <a:ea typeface="Montserrat"/>
              <a:cs typeface="Montserrat"/>
              <a:sym typeface="Montserrat"/>
            </a:endParaRPr>
          </a:p>
        </p:txBody>
      </p:sp>
      <p:sp>
        <p:nvSpPr>
          <p:cNvPr id="276" name="Google Shape;276;p12"/>
          <p:cNvSpPr txBox="1"/>
          <p:nvPr/>
        </p:nvSpPr>
        <p:spPr>
          <a:xfrm>
            <a:off x="447949" y="2844718"/>
            <a:ext cx="1980000" cy="560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uk" sz="1600" u="none" cap="none" strike="noStrike">
                <a:solidFill>
                  <a:srgbClr val="0B264A"/>
                </a:solidFill>
                <a:latin typeface="Montserrat"/>
                <a:ea typeface="Montserrat"/>
                <a:cs typeface="Montserrat"/>
                <a:sym typeface="Montserrat"/>
              </a:rPr>
              <a:t>подавати воду трубами</a:t>
            </a:r>
            <a:endParaRPr b="1" i="0" sz="1600" u="none" cap="none" strike="noStrike">
              <a:solidFill>
                <a:srgbClr val="0B264A"/>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B264A"/>
              </a:solidFill>
              <a:latin typeface="Montserrat"/>
              <a:ea typeface="Montserrat"/>
              <a:cs typeface="Montserrat"/>
              <a:sym typeface="Montserrat"/>
            </a:endParaRPr>
          </a:p>
        </p:txBody>
      </p:sp>
      <p:sp>
        <p:nvSpPr>
          <p:cNvPr id="277" name="Google Shape;277;p12"/>
          <p:cNvSpPr txBox="1"/>
          <p:nvPr/>
        </p:nvSpPr>
        <p:spPr>
          <a:xfrm>
            <a:off x="2734548" y="2824705"/>
            <a:ext cx="1472100" cy="560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uk" sz="1600" u="none" cap="none" strike="noStrike">
                <a:solidFill>
                  <a:srgbClr val="0B264A"/>
                </a:solidFill>
                <a:latin typeface="Montserrat"/>
                <a:ea typeface="Montserrat"/>
                <a:cs typeface="Montserrat"/>
                <a:sym typeface="Montserrat"/>
              </a:rPr>
              <a:t>підігрівати воду вдома</a:t>
            </a:r>
            <a:endParaRPr b="1" i="0" sz="1600" u="none" cap="none" strike="noStrike">
              <a:solidFill>
                <a:srgbClr val="0B264A"/>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B264A"/>
              </a:solidFill>
              <a:latin typeface="Montserrat"/>
              <a:ea typeface="Montserrat"/>
              <a:cs typeface="Montserrat"/>
              <a:sym typeface="Montserrat"/>
            </a:endParaRPr>
          </a:p>
        </p:txBody>
      </p:sp>
      <p:sp>
        <p:nvSpPr>
          <p:cNvPr id="278" name="Google Shape;278;p12"/>
          <p:cNvSpPr txBox="1"/>
          <p:nvPr/>
        </p:nvSpPr>
        <p:spPr>
          <a:xfrm>
            <a:off x="4745151" y="2825049"/>
            <a:ext cx="1622700" cy="748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uk" sz="1600" u="none" cap="none" strike="noStrike">
                <a:solidFill>
                  <a:srgbClr val="0B264A"/>
                </a:solidFill>
                <a:latin typeface="Montserrat"/>
                <a:ea typeface="Montserrat"/>
                <a:cs typeface="Montserrat"/>
                <a:sym typeface="Montserrat"/>
              </a:rPr>
              <a:t>очищувати стічні води</a:t>
            </a:r>
            <a:endParaRPr b="1" i="0" sz="1600" u="none" cap="none" strike="noStrike">
              <a:solidFill>
                <a:srgbClr val="0B264A"/>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B264A"/>
              </a:solidFill>
              <a:latin typeface="Montserrat"/>
              <a:ea typeface="Montserrat"/>
              <a:cs typeface="Montserrat"/>
              <a:sym typeface="Montserrat"/>
            </a:endParaRPr>
          </a:p>
        </p:txBody>
      </p:sp>
      <p:grpSp>
        <p:nvGrpSpPr>
          <p:cNvPr id="279" name="Google Shape;279;p12"/>
          <p:cNvGrpSpPr/>
          <p:nvPr/>
        </p:nvGrpSpPr>
        <p:grpSpPr>
          <a:xfrm rot="-387550">
            <a:off x="5142769" y="1165166"/>
            <a:ext cx="3356000" cy="1684554"/>
            <a:chOff x="5070733" y="3137414"/>
            <a:chExt cx="2731790" cy="1684641"/>
          </a:xfrm>
        </p:grpSpPr>
        <p:pic>
          <p:nvPicPr>
            <p:cNvPr id="280" name="Google Shape;280;p12" title="reflekcia-yellow.png"/>
            <p:cNvPicPr preferRelativeResize="0"/>
            <p:nvPr/>
          </p:nvPicPr>
          <p:blipFill rotWithShape="1">
            <a:blip r:embed="rId8">
              <a:alphaModFix/>
            </a:blip>
            <a:srcRect b="0" l="0" r="0" t="0"/>
            <a:stretch/>
          </p:blipFill>
          <p:spPr>
            <a:xfrm rot="419248">
              <a:off x="5145121" y="3289401"/>
              <a:ext cx="2583014" cy="1380666"/>
            </a:xfrm>
            <a:prstGeom prst="rect">
              <a:avLst/>
            </a:prstGeom>
            <a:noFill/>
            <a:ln>
              <a:noFill/>
            </a:ln>
          </p:spPr>
        </p:pic>
        <p:sp>
          <p:nvSpPr>
            <p:cNvPr id="281" name="Google Shape;281;p12"/>
            <p:cNvSpPr txBox="1"/>
            <p:nvPr/>
          </p:nvSpPr>
          <p:spPr>
            <a:xfrm rot="365209">
              <a:off x="5411513" y="3573416"/>
              <a:ext cx="2000277" cy="81337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1200"/>
                </a:spcBef>
                <a:spcAft>
                  <a:spcPts val="0"/>
                </a:spcAft>
                <a:buClr>
                  <a:srgbClr val="595959"/>
                </a:buClr>
                <a:buSzPts val="1800"/>
                <a:buFont typeface="Arial"/>
                <a:buNone/>
              </a:pPr>
              <a:r>
                <a:rPr b="1" i="0" lang="uk" sz="1400" u="none" cap="none" strike="noStrike">
                  <a:solidFill>
                    <a:srgbClr val="1D1C1D"/>
                  </a:solidFill>
                  <a:latin typeface="Montserrat"/>
                  <a:ea typeface="Montserrat"/>
                  <a:cs typeface="Montserrat"/>
                  <a:sym typeface="Montserrat"/>
                </a:rPr>
                <a:t>Коли ми марнуємо воду, то марнуємо ще й електроенергію.</a:t>
              </a:r>
              <a:endParaRPr b="1" i="0" sz="1400" u="none" cap="none" strike="noStrike">
                <a:solidFill>
                  <a:srgbClr val="1D1C1D"/>
                </a:solidFill>
                <a:latin typeface="Montserrat"/>
                <a:ea typeface="Montserrat"/>
                <a:cs typeface="Montserrat"/>
                <a:sym typeface="Montserrat"/>
              </a:endParaRPr>
            </a:p>
            <a:p>
              <a:pPr indent="0" lvl="0" marL="0" marR="0" rtl="0" algn="ctr">
                <a:lnSpc>
                  <a:spcPct val="100000"/>
                </a:lnSpc>
                <a:spcBef>
                  <a:spcPts val="1200"/>
                </a:spcBef>
                <a:spcAft>
                  <a:spcPts val="1200"/>
                </a:spcAft>
                <a:buClr>
                  <a:srgbClr val="595959"/>
                </a:buClr>
                <a:buSzPts val="1800"/>
                <a:buFont typeface="Arial"/>
                <a:buNone/>
              </a:pPr>
              <a:r>
                <a:t/>
              </a:r>
              <a:endParaRPr b="1" i="0" sz="1200" u="none" cap="none" strike="noStrike">
                <a:solidFill>
                  <a:srgbClr val="1D1C1D"/>
                </a:solidFill>
                <a:latin typeface="Montserrat"/>
                <a:ea typeface="Montserrat"/>
                <a:cs typeface="Montserrat"/>
                <a:sym typeface="Montserrat"/>
              </a:endParaRPr>
            </a:p>
          </p:txBody>
        </p:sp>
      </p:grpSp>
      <p:sp>
        <p:nvSpPr>
          <p:cNvPr id="282" name="Google Shape;282;p12"/>
          <p:cNvSpPr/>
          <p:nvPr/>
        </p:nvSpPr>
        <p:spPr>
          <a:xfrm>
            <a:off x="352025" y="4080402"/>
            <a:ext cx="6512700" cy="7482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2500" u="none" cap="none" strike="noStrike">
                <a:solidFill>
                  <a:schemeClr val="lt1"/>
                </a:solidFill>
                <a:latin typeface="Montserrat"/>
                <a:ea typeface="Montserrat"/>
                <a:cs typeface="Montserrat"/>
                <a:sym typeface="Montserrat"/>
              </a:rPr>
              <a:t>Вода → Насоси → Очищення → Кран</a:t>
            </a:r>
            <a:endParaRPr b="1" i="0" sz="2500" u="none" cap="none" strike="noStrike">
              <a:solidFill>
                <a:schemeClr val="lt1"/>
              </a:solidFill>
              <a:latin typeface="Montserrat"/>
              <a:ea typeface="Montserrat"/>
              <a:cs typeface="Montserrat"/>
              <a:sym typeface="Montserrat"/>
            </a:endParaRPr>
          </a:p>
        </p:txBody>
      </p:sp>
      <p:pic>
        <p:nvPicPr>
          <p:cNvPr id="283" name="Google Shape;283;p12" title="Vector 72.png"/>
          <p:cNvPicPr preferRelativeResize="0"/>
          <p:nvPr/>
        </p:nvPicPr>
        <p:blipFill rotWithShape="1">
          <a:blip r:embed="rId9">
            <a:alphaModFix/>
          </a:blip>
          <a:srcRect b="0" l="0" r="0" t="0"/>
          <a:stretch/>
        </p:blipFill>
        <p:spPr>
          <a:xfrm flipH="1" rot="-438554">
            <a:off x="4740057" y="1571960"/>
            <a:ext cx="699730" cy="906804"/>
          </a:xfrm>
          <a:prstGeom prst="rect">
            <a:avLst/>
          </a:prstGeom>
          <a:noFill/>
          <a:ln>
            <a:noFill/>
          </a:ln>
        </p:spPr>
      </p:pic>
      <p:pic>
        <p:nvPicPr>
          <p:cNvPr id="284" name="Google Shape;284;p12" title="Asset 3@3x.png"/>
          <p:cNvPicPr preferRelativeResize="0"/>
          <p:nvPr/>
        </p:nvPicPr>
        <p:blipFill rotWithShape="1">
          <a:blip r:embed="rId10">
            <a:alphaModFix/>
          </a:blip>
          <a:srcRect b="0" l="0" r="0" t="0"/>
          <a:stretch/>
        </p:blipFill>
        <p:spPr>
          <a:xfrm>
            <a:off x="6745825" y="2463925"/>
            <a:ext cx="2364850" cy="25923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id="289" name="Google Shape;289;p13" title="Vector 33.png"/>
          <p:cNvPicPr preferRelativeResize="0"/>
          <p:nvPr/>
        </p:nvPicPr>
        <p:blipFill rotWithShape="1">
          <a:blip r:embed="rId3">
            <a:alphaModFix/>
          </a:blip>
          <a:srcRect b="0" l="0" r="0" t="0"/>
          <a:stretch/>
        </p:blipFill>
        <p:spPr>
          <a:xfrm>
            <a:off x="6842411" y="1622642"/>
            <a:ext cx="2074489" cy="1448025"/>
          </a:xfrm>
          <a:prstGeom prst="rect">
            <a:avLst/>
          </a:prstGeom>
          <a:noFill/>
          <a:ln>
            <a:noFill/>
          </a:ln>
        </p:spPr>
      </p:pic>
      <p:pic>
        <p:nvPicPr>
          <p:cNvPr id="290" name="Google Shape;290;p13" title="Vector 33.png"/>
          <p:cNvPicPr preferRelativeResize="0"/>
          <p:nvPr/>
        </p:nvPicPr>
        <p:blipFill rotWithShape="1">
          <a:blip r:embed="rId3">
            <a:alphaModFix/>
          </a:blip>
          <a:srcRect b="0" l="0" r="0" t="0"/>
          <a:stretch/>
        </p:blipFill>
        <p:spPr>
          <a:xfrm>
            <a:off x="4687047" y="1622642"/>
            <a:ext cx="2074489" cy="1448025"/>
          </a:xfrm>
          <a:prstGeom prst="rect">
            <a:avLst/>
          </a:prstGeom>
          <a:noFill/>
          <a:ln>
            <a:noFill/>
          </a:ln>
        </p:spPr>
      </p:pic>
      <p:pic>
        <p:nvPicPr>
          <p:cNvPr id="291" name="Google Shape;291;p13" title="Vector 33.png"/>
          <p:cNvPicPr preferRelativeResize="0"/>
          <p:nvPr/>
        </p:nvPicPr>
        <p:blipFill rotWithShape="1">
          <a:blip r:embed="rId3">
            <a:alphaModFix/>
          </a:blip>
          <a:srcRect b="0" l="0" r="0" t="0"/>
          <a:stretch/>
        </p:blipFill>
        <p:spPr>
          <a:xfrm>
            <a:off x="2534802" y="1622642"/>
            <a:ext cx="2074489" cy="1448025"/>
          </a:xfrm>
          <a:prstGeom prst="rect">
            <a:avLst/>
          </a:prstGeom>
          <a:noFill/>
          <a:ln>
            <a:noFill/>
          </a:ln>
        </p:spPr>
      </p:pic>
      <p:pic>
        <p:nvPicPr>
          <p:cNvPr id="292" name="Google Shape;292;p13" title="Vector 33.png"/>
          <p:cNvPicPr preferRelativeResize="0"/>
          <p:nvPr/>
        </p:nvPicPr>
        <p:blipFill rotWithShape="1">
          <a:blip r:embed="rId3">
            <a:alphaModFix/>
          </a:blip>
          <a:srcRect b="0" l="0" r="0" t="0"/>
          <a:stretch/>
        </p:blipFill>
        <p:spPr>
          <a:xfrm>
            <a:off x="360000" y="1622642"/>
            <a:ext cx="2074489" cy="1448025"/>
          </a:xfrm>
          <a:prstGeom prst="rect">
            <a:avLst/>
          </a:prstGeom>
          <a:noFill/>
          <a:ln>
            <a:noFill/>
          </a:ln>
        </p:spPr>
      </p:pic>
      <p:sp>
        <p:nvSpPr>
          <p:cNvPr id="293" name="Google Shape;293;p13"/>
          <p:cNvSpPr txBox="1"/>
          <p:nvPr/>
        </p:nvSpPr>
        <p:spPr>
          <a:xfrm>
            <a:off x="352025" y="283200"/>
            <a:ext cx="6751800" cy="39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ЧОМУ ВОДА МОЖЕ ЗНИКНУТИ?</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294" name="Google Shape;294;p13"/>
          <p:cNvSpPr txBox="1"/>
          <p:nvPr/>
        </p:nvSpPr>
        <p:spPr>
          <a:xfrm>
            <a:off x="352025" y="828625"/>
            <a:ext cx="5280900" cy="572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Вода може зникати або ставати недоступною, якщо:</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sp>
        <p:nvSpPr>
          <p:cNvPr id="295" name="Google Shape;295;p13"/>
          <p:cNvSpPr/>
          <p:nvPr/>
        </p:nvSpPr>
        <p:spPr>
          <a:xfrm>
            <a:off x="218675" y="3182229"/>
            <a:ext cx="2123700" cy="1669500"/>
          </a:xfrm>
          <a:prstGeom prst="roundRect">
            <a:avLst>
              <a:gd fmla="val 12052" name="adj"/>
            </a:avLst>
          </a:prstGeom>
          <a:solidFill>
            <a:srgbClr val="DBEDFF"/>
          </a:solidFill>
          <a:ln>
            <a:noFill/>
          </a:ln>
        </p:spPr>
        <p:txBody>
          <a:bodyPr anchorCtr="0" anchor="t" bIns="54000" lIns="54000" spcFirstLastPara="1" rIns="0" wrap="square" tIns="54000">
            <a:noAutofit/>
          </a:bodyPr>
          <a:lstStyle/>
          <a:p>
            <a:pPr indent="0" lvl="0" marL="0" marR="0" rtl="0" algn="l">
              <a:lnSpc>
                <a:spcPct val="100000"/>
              </a:lnSpc>
              <a:spcBef>
                <a:spcPts val="0"/>
              </a:spcBef>
              <a:spcAft>
                <a:spcPts val="0"/>
              </a:spcAft>
              <a:buClr>
                <a:schemeClr val="dk1"/>
              </a:buClr>
              <a:buSzPts val="1100"/>
              <a:buFont typeface="Arial"/>
              <a:buNone/>
            </a:pPr>
            <a:r>
              <a:rPr b="0" i="0" lang="uk" sz="1600" u="none" cap="none" strike="noStrike">
                <a:solidFill>
                  <a:srgbClr val="1D1C1D"/>
                </a:solidFill>
                <a:latin typeface="Montserrat"/>
                <a:ea typeface="Montserrat"/>
                <a:cs typeface="Montserrat"/>
                <a:sym typeface="Montserrat"/>
              </a:rPr>
              <a:t>немає</a:t>
            </a:r>
            <a:r>
              <a:rPr b="1" i="0" lang="uk" sz="1600" u="none" cap="none" strike="noStrike">
                <a:solidFill>
                  <a:srgbClr val="1D1C1D"/>
                </a:solidFill>
                <a:latin typeface="Montserrat"/>
                <a:ea typeface="Montserrat"/>
                <a:cs typeface="Montserrat"/>
                <a:sym typeface="Montserrat"/>
              </a:rPr>
              <a:t> електроенергії </a:t>
            </a:r>
            <a:r>
              <a:rPr b="0" i="0" lang="uk" sz="1600" u="none" cap="none" strike="noStrike">
                <a:solidFill>
                  <a:srgbClr val="1D1C1D"/>
                </a:solidFill>
                <a:latin typeface="Montserrat"/>
                <a:ea typeface="Montserrat"/>
                <a:cs typeface="Montserrat"/>
                <a:sym typeface="Montserrat"/>
              </a:rPr>
              <a:t>— насоси не працюють</a:t>
            </a:r>
            <a:endParaRPr b="0" i="0" sz="1600" u="none" cap="none" strike="noStrike">
              <a:solidFill>
                <a:srgbClr val="1D1C1D"/>
              </a:solidFill>
              <a:latin typeface="Montserrat"/>
              <a:ea typeface="Montserrat"/>
              <a:cs typeface="Montserrat"/>
              <a:sym typeface="Montserrat"/>
            </a:endParaRPr>
          </a:p>
        </p:txBody>
      </p:sp>
      <p:sp>
        <p:nvSpPr>
          <p:cNvPr id="296" name="Google Shape;296;p13"/>
          <p:cNvSpPr/>
          <p:nvPr/>
        </p:nvSpPr>
        <p:spPr>
          <a:xfrm>
            <a:off x="2405116" y="3182229"/>
            <a:ext cx="2123700" cy="1669500"/>
          </a:xfrm>
          <a:prstGeom prst="roundRect">
            <a:avLst>
              <a:gd fmla="val 11599" name="adj"/>
            </a:avLst>
          </a:prstGeom>
          <a:solidFill>
            <a:srgbClr val="DBEDFF"/>
          </a:solidFill>
          <a:ln>
            <a:noFill/>
          </a:ln>
        </p:spPr>
        <p:txBody>
          <a:bodyPr anchorCtr="0" anchor="t" bIns="54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0" i="0" lang="uk" sz="1600" u="none" cap="none" strike="noStrike">
                <a:solidFill>
                  <a:srgbClr val="1D1C1D"/>
                </a:solidFill>
                <a:latin typeface="Montserrat"/>
                <a:ea typeface="Montserrat"/>
                <a:cs typeface="Montserrat"/>
                <a:sym typeface="Montserrat"/>
              </a:rPr>
              <a:t>пошкоджені </a:t>
            </a:r>
            <a:r>
              <a:rPr b="1" i="0" lang="uk" sz="1600" u="none" cap="none" strike="noStrike">
                <a:solidFill>
                  <a:srgbClr val="1D1C1D"/>
                </a:solidFill>
                <a:latin typeface="Montserrat"/>
                <a:ea typeface="Montserrat"/>
                <a:cs typeface="Montserrat"/>
                <a:sym typeface="Montserrat"/>
              </a:rPr>
              <a:t>труби</a:t>
            </a:r>
            <a:r>
              <a:rPr b="0" i="0" lang="uk" sz="1600" u="none" cap="none" strike="noStrike">
                <a:solidFill>
                  <a:srgbClr val="1D1C1D"/>
                </a:solidFill>
                <a:latin typeface="Montserrat"/>
                <a:ea typeface="Montserrat"/>
                <a:cs typeface="Montserrat"/>
                <a:sym typeface="Montserrat"/>
              </a:rPr>
              <a:t> — зʼявляються витоки</a:t>
            </a:r>
            <a:endParaRPr b="0" i="0" sz="1600" u="none" cap="none" strike="noStrike">
              <a:solidFill>
                <a:srgbClr val="1D1C1D"/>
              </a:solidFill>
              <a:latin typeface="Montserrat"/>
              <a:ea typeface="Montserrat"/>
              <a:cs typeface="Montserrat"/>
              <a:sym typeface="Montserrat"/>
            </a:endParaRPr>
          </a:p>
        </p:txBody>
      </p:sp>
      <p:sp>
        <p:nvSpPr>
          <p:cNvPr id="297" name="Google Shape;297;p13"/>
          <p:cNvSpPr/>
          <p:nvPr/>
        </p:nvSpPr>
        <p:spPr>
          <a:xfrm>
            <a:off x="4594514" y="3182229"/>
            <a:ext cx="2123700" cy="1669500"/>
          </a:xfrm>
          <a:prstGeom prst="roundRect">
            <a:avLst>
              <a:gd fmla="val 10176" name="adj"/>
            </a:avLst>
          </a:prstGeom>
          <a:solidFill>
            <a:srgbClr val="DBEDFF"/>
          </a:solidFill>
          <a:ln>
            <a:noFill/>
          </a:ln>
        </p:spPr>
        <p:txBody>
          <a:bodyPr anchorCtr="0" anchor="t" bIns="54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0" i="0" lang="uk" sz="1600" u="none" cap="none" strike="noStrike">
                <a:solidFill>
                  <a:srgbClr val="1D1C1D"/>
                </a:solidFill>
                <a:latin typeface="Montserrat"/>
                <a:ea typeface="Montserrat"/>
                <a:cs typeface="Montserrat"/>
                <a:sym typeface="Montserrat"/>
              </a:rPr>
              <a:t>є проблеми з </a:t>
            </a:r>
            <a:r>
              <a:rPr b="1" i="0" lang="uk" sz="1600" u="none" cap="none" strike="noStrike">
                <a:solidFill>
                  <a:srgbClr val="1D1C1D"/>
                </a:solidFill>
                <a:latin typeface="Montserrat"/>
                <a:ea typeface="Montserrat"/>
                <a:cs typeface="Montserrat"/>
                <a:sym typeface="Montserrat"/>
              </a:rPr>
              <a:t>очищенням</a:t>
            </a:r>
            <a:r>
              <a:rPr b="0" i="0" lang="uk" sz="1600" u="none" cap="none" strike="noStrike">
                <a:solidFill>
                  <a:srgbClr val="1D1C1D"/>
                </a:solidFill>
                <a:latin typeface="Montserrat"/>
                <a:ea typeface="Montserrat"/>
                <a:cs typeface="Montserrat"/>
                <a:sym typeface="Montserrat"/>
              </a:rPr>
              <a:t> — вода може бути небезпечною</a:t>
            </a:r>
            <a:endParaRPr b="0" i="0" sz="1600" u="none" cap="none" strike="noStrike">
              <a:solidFill>
                <a:srgbClr val="1D1C1D"/>
              </a:solidFill>
              <a:latin typeface="Montserrat"/>
              <a:ea typeface="Montserrat"/>
              <a:cs typeface="Montserrat"/>
              <a:sym typeface="Montserrat"/>
            </a:endParaRPr>
          </a:p>
        </p:txBody>
      </p:sp>
      <p:sp>
        <p:nvSpPr>
          <p:cNvPr id="298" name="Google Shape;298;p13"/>
          <p:cNvSpPr/>
          <p:nvPr/>
        </p:nvSpPr>
        <p:spPr>
          <a:xfrm>
            <a:off x="6801626" y="3182229"/>
            <a:ext cx="2123700" cy="1669500"/>
          </a:xfrm>
          <a:prstGeom prst="roundRect">
            <a:avLst>
              <a:gd fmla="val 10795" name="adj"/>
            </a:avLst>
          </a:prstGeom>
          <a:solidFill>
            <a:srgbClr val="DBEDFF"/>
          </a:solidFill>
          <a:ln>
            <a:noFill/>
          </a:ln>
        </p:spPr>
        <p:txBody>
          <a:bodyPr anchorCtr="0" anchor="t" bIns="54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0" i="0" lang="uk" sz="1600" u="none" cap="none" strike="noStrike">
                <a:solidFill>
                  <a:srgbClr val="1D1C1D"/>
                </a:solidFill>
                <a:latin typeface="Montserrat"/>
                <a:ea typeface="Montserrat"/>
                <a:cs typeface="Montserrat"/>
                <a:sym typeface="Montserrat"/>
              </a:rPr>
              <a:t>використовують </a:t>
            </a:r>
            <a:r>
              <a:rPr b="1" i="0" lang="uk" sz="1600" u="none" cap="none" strike="noStrike">
                <a:solidFill>
                  <a:srgbClr val="1D1C1D"/>
                </a:solidFill>
                <a:latin typeface="Montserrat"/>
                <a:ea typeface="Montserrat"/>
                <a:cs typeface="Montserrat"/>
                <a:sym typeface="Montserrat"/>
              </a:rPr>
              <a:t>забагато води</a:t>
            </a:r>
            <a:r>
              <a:rPr b="0" i="0" lang="uk" sz="1600" u="none" cap="none" strike="noStrike">
                <a:solidFill>
                  <a:srgbClr val="1D1C1D"/>
                </a:solidFill>
                <a:latin typeface="Montserrat"/>
                <a:ea typeface="Montserrat"/>
                <a:cs typeface="Montserrat"/>
                <a:sym typeface="Montserrat"/>
              </a:rPr>
              <a:t> — системі складніше працювати стабільно</a:t>
            </a:r>
            <a:endParaRPr b="0" i="0" sz="1600" u="none" cap="none" strike="noStrike">
              <a:solidFill>
                <a:srgbClr val="1D1C1D"/>
              </a:solidFill>
              <a:latin typeface="Montserrat"/>
              <a:ea typeface="Montserrat"/>
              <a:cs typeface="Montserrat"/>
              <a:sym typeface="Montserrat"/>
            </a:endParaRPr>
          </a:p>
        </p:txBody>
      </p:sp>
      <p:pic>
        <p:nvPicPr>
          <p:cNvPr id="299" name="Google Shape;299;p13" title="Vector 72.png"/>
          <p:cNvPicPr preferRelativeResize="0"/>
          <p:nvPr/>
        </p:nvPicPr>
        <p:blipFill rotWithShape="1">
          <a:blip r:embed="rId4">
            <a:alphaModFix/>
          </a:blip>
          <a:srcRect b="0" l="0" r="0" t="0"/>
          <a:stretch/>
        </p:blipFill>
        <p:spPr>
          <a:xfrm>
            <a:off x="1046625" y="1786559"/>
            <a:ext cx="701248" cy="1120201"/>
          </a:xfrm>
          <a:prstGeom prst="rect">
            <a:avLst/>
          </a:prstGeom>
          <a:noFill/>
          <a:ln>
            <a:noFill/>
          </a:ln>
        </p:spPr>
      </p:pic>
      <p:sp>
        <p:nvSpPr>
          <p:cNvPr id="300" name="Google Shape;300;p13"/>
          <p:cNvSpPr/>
          <p:nvPr/>
        </p:nvSpPr>
        <p:spPr>
          <a:xfrm>
            <a:off x="837150" y="1786567"/>
            <a:ext cx="1120200" cy="1120200"/>
          </a:xfrm>
          <a:prstGeom prst="noSmoking">
            <a:avLst>
              <a:gd fmla="val 9791" name="adj"/>
            </a:avLst>
          </a:prstGeom>
          <a:solidFill>
            <a:srgbClr val="EA4E6A"/>
          </a:solidFill>
          <a:ln>
            <a:noFill/>
          </a:ln>
        </p:spPr>
        <p:txBody>
          <a:bodyPr anchorCtr="0" anchor="ctr" bIns="39675" lIns="39675" spcFirstLastPara="1" rIns="39675" wrap="square" tIns="39675">
            <a:noAutofit/>
          </a:bodyPr>
          <a:lstStyle/>
          <a:p>
            <a:pPr indent="0" lvl="0" marL="0" marR="0" rtl="0" algn="ctr">
              <a:lnSpc>
                <a:spcPct val="100000"/>
              </a:lnSpc>
              <a:spcBef>
                <a:spcPts val="0"/>
              </a:spcBef>
              <a:spcAft>
                <a:spcPts val="0"/>
              </a:spcAft>
              <a:buClr>
                <a:srgbClr val="000000"/>
              </a:buClr>
              <a:buSzPts val="608"/>
              <a:buFont typeface="Arial"/>
              <a:buNone/>
            </a:pPr>
            <a:r>
              <a:t/>
            </a:r>
            <a:endParaRPr b="0" i="0" sz="608" u="none" cap="none" strike="noStrike">
              <a:solidFill>
                <a:srgbClr val="000000"/>
              </a:solidFill>
              <a:latin typeface="Arial"/>
              <a:ea typeface="Arial"/>
              <a:cs typeface="Arial"/>
              <a:sym typeface="Arial"/>
            </a:endParaRPr>
          </a:p>
        </p:txBody>
      </p:sp>
      <p:pic>
        <p:nvPicPr>
          <p:cNvPr id="301" name="Google Shape;301;p13" title="Group 107.png"/>
          <p:cNvPicPr preferRelativeResize="0"/>
          <p:nvPr/>
        </p:nvPicPr>
        <p:blipFill rotWithShape="1">
          <a:blip r:embed="rId5">
            <a:alphaModFix/>
          </a:blip>
          <a:srcRect b="5334" l="13028" r="750" t="-2667"/>
          <a:stretch/>
        </p:blipFill>
        <p:spPr>
          <a:xfrm>
            <a:off x="6976197" y="1826276"/>
            <a:ext cx="1952998" cy="930818"/>
          </a:xfrm>
          <a:prstGeom prst="rect">
            <a:avLst/>
          </a:prstGeom>
          <a:noFill/>
          <a:ln>
            <a:noFill/>
          </a:ln>
        </p:spPr>
      </p:pic>
      <p:pic>
        <p:nvPicPr>
          <p:cNvPr id="302" name="Google Shape;302;p13" title="Group 302.png"/>
          <p:cNvPicPr preferRelativeResize="0"/>
          <p:nvPr/>
        </p:nvPicPr>
        <p:blipFill rotWithShape="1">
          <a:blip r:embed="rId6">
            <a:alphaModFix/>
          </a:blip>
          <a:srcRect b="0" l="0" r="0" t="0"/>
          <a:stretch/>
        </p:blipFill>
        <p:spPr>
          <a:xfrm>
            <a:off x="5113233" y="1558286"/>
            <a:ext cx="1018072" cy="1393049"/>
          </a:xfrm>
          <a:prstGeom prst="rect">
            <a:avLst/>
          </a:prstGeom>
          <a:noFill/>
          <a:ln>
            <a:noFill/>
          </a:ln>
        </p:spPr>
      </p:pic>
      <p:pic>
        <p:nvPicPr>
          <p:cNvPr id="303" name="Google Shape;303;p13" title="Vector 55.png"/>
          <p:cNvPicPr preferRelativeResize="0"/>
          <p:nvPr/>
        </p:nvPicPr>
        <p:blipFill rotWithShape="1">
          <a:blip r:embed="rId7">
            <a:alphaModFix/>
          </a:blip>
          <a:srcRect b="0" l="0" r="0" t="0"/>
          <a:stretch/>
        </p:blipFill>
        <p:spPr>
          <a:xfrm rot="870927">
            <a:off x="3216114" y="2474116"/>
            <a:ext cx="348173" cy="476957"/>
          </a:xfrm>
          <a:prstGeom prst="rect">
            <a:avLst/>
          </a:prstGeom>
          <a:noFill/>
          <a:ln>
            <a:noFill/>
          </a:ln>
        </p:spPr>
      </p:pic>
      <p:pic>
        <p:nvPicPr>
          <p:cNvPr id="304" name="Google Shape;304;p13" title="Group 303.png"/>
          <p:cNvPicPr preferRelativeResize="0"/>
          <p:nvPr/>
        </p:nvPicPr>
        <p:blipFill rotWithShape="1">
          <a:blip r:embed="rId8">
            <a:alphaModFix/>
          </a:blip>
          <a:srcRect b="0" l="0" r="0" t="0"/>
          <a:stretch/>
        </p:blipFill>
        <p:spPr>
          <a:xfrm>
            <a:off x="2721797" y="1826269"/>
            <a:ext cx="1654713" cy="572699"/>
          </a:xfrm>
          <a:prstGeom prst="rect">
            <a:avLst/>
          </a:prstGeom>
          <a:noFill/>
          <a:ln>
            <a:noFill/>
          </a:ln>
        </p:spPr>
      </p:pic>
      <p:pic>
        <p:nvPicPr>
          <p:cNvPr id="305" name="Google Shape;305;p13" title="Vector 55.png"/>
          <p:cNvPicPr preferRelativeResize="0"/>
          <p:nvPr/>
        </p:nvPicPr>
        <p:blipFill rotWithShape="1">
          <a:blip r:embed="rId7">
            <a:alphaModFix/>
          </a:blip>
          <a:srcRect b="0" l="0" r="0" t="0"/>
          <a:stretch/>
        </p:blipFill>
        <p:spPr>
          <a:xfrm rot="-1592414">
            <a:off x="3615592" y="2401364"/>
            <a:ext cx="238015" cy="32606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14"/>
          <p:cNvSpPr txBox="1"/>
          <p:nvPr/>
        </p:nvSpPr>
        <p:spPr>
          <a:xfrm>
            <a:off x="352025" y="283200"/>
            <a:ext cx="6751800" cy="39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ЧОМУ ВОДА МОЖЕ ЗНИКНУТИ?</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311" name="Google Shape;311;p14"/>
          <p:cNvSpPr txBox="1"/>
          <p:nvPr/>
        </p:nvSpPr>
        <p:spPr>
          <a:xfrm>
            <a:off x="367300" y="897050"/>
            <a:ext cx="6131400" cy="1145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a:ea typeface="Montserrat"/>
                <a:cs typeface="Montserrat"/>
                <a:sym typeface="Montserrat"/>
              </a:rPr>
              <a:t>Система водопостачання залежить </a:t>
            </a:r>
            <a:br>
              <a:rPr b="0" i="0" lang="uk" sz="2200" u="none" cap="none" strike="noStrike">
                <a:solidFill>
                  <a:srgbClr val="001D35"/>
                </a:solidFill>
                <a:latin typeface="Montserrat"/>
                <a:ea typeface="Montserrat"/>
                <a:cs typeface="Montserrat"/>
                <a:sym typeface="Montserrat"/>
              </a:rPr>
            </a:br>
            <a:r>
              <a:rPr b="0" i="0" lang="uk" sz="2200" u="none" cap="none" strike="noStrike">
                <a:solidFill>
                  <a:srgbClr val="001D35"/>
                </a:solidFill>
                <a:latin typeface="Montserrat"/>
                <a:ea typeface="Montserrat"/>
                <a:cs typeface="Montserrat"/>
                <a:sym typeface="Montserrat"/>
              </a:rPr>
              <a:t>не лише від природи, а й від електрики, труб, очищення і наших звичок.</a:t>
            </a:r>
            <a:endParaRPr b="0" i="0" sz="2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2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2200" u="none" cap="none" strike="noStrike">
              <a:solidFill>
                <a:srgbClr val="001D35"/>
              </a:solidFill>
              <a:latin typeface="Montserrat"/>
              <a:ea typeface="Montserrat"/>
              <a:cs typeface="Montserrat"/>
              <a:sym typeface="Montserrat"/>
            </a:endParaRPr>
          </a:p>
        </p:txBody>
      </p:sp>
      <p:sp>
        <p:nvSpPr>
          <p:cNvPr id="312" name="Google Shape;312;p14"/>
          <p:cNvSpPr/>
          <p:nvPr/>
        </p:nvSpPr>
        <p:spPr>
          <a:xfrm>
            <a:off x="854350" y="2433100"/>
            <a:ext cx="5157300" cy="1622100"/>
          </a:xfrm>
          <a:prstGeom prst="roundRect">
            <a:avLst>
              <a:gd fmla="val 13950" name="adj"/>
            </a:avLst>
          </a:prstGeom>
          <a:solidFill>
            <a:srgbClr val="4895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lt1"/>
                </a:solidFill>
                <a:latin typeface="Montserrat"/>
                <a:ea typeface="Montserrat"/>
                <a:cs typeface="Montserrat"/>
                <a:sym typeface="Montserrat"/>
              </a:rPr>
              <a:t>Економія води — це не тільки про рахунок за комунальні послуги, а й про менше навантаження на систему, менші витрати електроенергії та більше стабільності для всіх.</a:t>
            </a:r>
            <a:endParaRPr b="1" i="0" sz="1800" u="none" cap="none" strike="noStrike">
              <a:solidFill>
                <a:schemeClr val="lt1"/>
              </a:solidFill>
              <a:latin typeface="Montserrat"/>
              <a:ea typeface="Montserrat"/>
              <a:cs typeface="Montserrat"/>
              <a:sym typeface="Montserrat"/>
            </a:endParaRPr>
          </a:p>
        </p:txBody>
      </p:sp>
      <p:pic>
        <p:nvPicPr>
          <p:cNvPr id="313" name="Google Shape;313;p14"/>
          <p:cNvPicPr preferRelativeResize="0"/>
          <p:nvPr/>
        </p:nvPicPr>
        <p:blipFill rotWithShape="1">
          <a:blip r:embed="rId3">
            <a:alphaModFix/>
          </a:blip>
          <a:srcRect b="0" l="0" r="0" t="0"/>
          <a:stretch/>
        </p:blipFill>
        <p:spPr>
          <a:xfrm>
            <a:off x="5626120" y="897050"/>
            <a:ext cx="3517879" cy="4246450"/>
          </a:xfrm>
          <a:prstGeom prst="rect">
            <a:avLst/>
          </a:prstGeom>
          <a:noFill/>
          <a:ln>
            <a:noFill/>
          </a:ln>
        </p:spPr>
      </p:pic>
      <p:pic>
        <p:nvPicPr>
          <p:cNvPr id="314" name="Google Shape;314;p14"/>
          <p:cNvPicPr preferRelativeResize="0"/>
          <p:nvPr/>
        </p:nvPicPr>
        <p:blipFill rotWithShape="1">
          <a:blip r:embed="rId4">
            <a:alphaModFix/>
          </a:blip>
          <a:srcRect b="0" l="0" r="0" t="0"/>
          <a:stretch/>
        </p:blipFill>
        <p:spPr>
          <a:xfrm>
            <a:off x="6608651" y="548676"/>
            <a:ext cx="652050" cy="732749"/>
          </a:xfrm>
          <a:prstGeom prst="rect">
            <a:avLst/>
          </a:prstGeom>
          <a:noFill/>
          <a:ln>
            <a:noFill/>
          </a:ln>
        </p:spPr>
      </p:pic>
      <p:pic>
        <p:nvPicPr>
          <p:cNvPr id="315" name="Google Shape;315;p14"/>
          <p:cNvPicPr preferRelativeResize="0"/>
          <p:nvPr/>
        </p:nvPicPr>
        <p:blipFill rotWithShape="1">
          <a:blip r:embed="rId5">
            <a:alphaModFix/>
          </a:blip>
          <a:srcRect b="0" l="0" r="0" t="0"/>
          <a:stretch/>
        </p:blipFill>
        <p:spPr>
          <a:xfrm rot="6718158">
            <a:off x="4941176" y="3678492"/>
            <a:ext cx="925670" cy="93701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319" name="Shape 319"/>
        <p:cNvGrpSpPr/>
        <p:nvPr/>
      </p:nvGrpSpPr>
      <p:grpSpPr>
        <a:xfrm>
          <a:off x="0" y="0"/>
          <a:ext cx="0" cy="0"/>
          <a:chOff x="0" y="0"/>
          <a:chExt cx="0" cy="0"/>
        </a:xfrm>
      </p:grpSpPr>
      <p:pic>
        <p:nvPicPr>
          <p:cNvPr id="320" name="Google Shape;320;p15" title="Group 300.png"/>
          <p:cNvPicPr preferRelativeResize="0"/>
          <p:nvPr/>
        </p:nvPicPr>
        <p:blipFill rotWithShape="1">
          <a:blip r:embed="rId3">
            <a:alphaModFix/>
          </a:blip>
          <a:srcRect b="0" l="0" r="0" t="0"/>
          <a:stretch/>
        </p:blipFill>
        <p:spPr>
          <a:xfrm>
            <a:off x="5227899" y="412302"/>
            <a:ext cx="3151776" cy="4318886"/>
          </a:xfrm>
          <a:prstGeom prst="rect">
            <a:avLst/>
          </a:prstGeom>
          <a:noFill/>
          <a:ln>
            <a:noFill/>
          </a:ln>
        </p:spPr>
      </p:pic>
      <p:sp>
        <p:nvSpPr>
          <p:cNvPr id="321" name="Google Shape;321;p15"/>
          <p:cNvSpPr txBox="1"/>
          <p:nvPr/>
        </p:nvSpPr>
        <p:spPr>
          <a:xfrm>
            <a:off x="352025" y="283200"/>
            <a:ext cx="5230200" cy="837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ВОДИ В ПРИРОДІ БАГАТО, </a:t>
            </a:r>
            <a:br>
              <a:rPr b="0" i="0" lang="uk" sz="2400" u="none" cap="none" strike="noStrike">
                <a:solidFill>
                  <a:srgbClr val="001D35"/>
                </a:solidFill>
                <a:latin typeface="Montserrat ExtraBold"/>
                <a:ea typeface="Montserrat ExtraBold"/>
                <a:cs typeface="Montserrat ExtraBold"/>
                <a:sym typeface="Montserrat ExtraBold"/>
              </a:rPr>
            </a:br>
            <a:r>
              <a:rPr b="0" i="0" lang="uk" sz="2400" u="none" cap="none" strike="noStrike">
                <a:solidFill>
                  <a:srgbClr val="001D35"/>
                </a:solidFill>
                <a:latin typeface="Montserrat ExtraBold"/>
                <a:ea typeface="Montserrat ExtraBold"/>
                <a:cs typeface="Montserrat ExtraBold"/>
                <a:sym typeface="Montserrat ExtraBold"/>
              </a:rPr>
              <a:t>АЛЕ НЕ ВСЯ ВОНА ДОСТУПНА</a:t>
            </a:r>
            <a:endParaRPr b="0" i="0" sz="2400" u="none" cap="none" strike="noStrike">
              <a:solidFill>
                <a:srgbClr val="001D35"/>
              </a:solidFill>
              <a:latin typeface="Montserrat ExtraBold"/>
              <a:ea typeface="Montserrat ExtraBold"/>
              <a:cs typeface="Montserrat ExtraBold"/>
              <a:sym typeface="Montserrat ExtraBold"/>
            </a:endParaRPr>
          </a:p>
        </p:txBody>
      </p:sp>
      <p:pic>
        <p:nvPicPr>
          <p:cNvPr id="322" name="Google Shape;322;p15" title="Vector 34 (1).png"/>
          <p:cNvPicPr preferRelativeResize="0"/>
          <p:nvPr/>
        </p:nvPicPr>
        <p:blipFill rotWithShape="1">
          <a:blip r:embed="rId4">
            <a:alphaModFix/>
          </a:blip>
          <a:srcRect b="0" l="0" r="0" t="0"/>
          <a:stretch/>
        </p:blipFill>
        <p:spPr>
          <a:xfrm>
            <a:off x="7024713" y="1154290"/>
            <a:ext cx="1620188" cy="914825"/>
          </a:xfrm>
          <a:prstGeom prst="rect">
            <a:avLst/>
          </a:prstGeom>
          <a:noFill/>
          <a:ln>
            <a:noFill/>
          </a:ln>
        </p:spPr>
      </p:pic>
      <p:sp>
        <p:nvSpPr>
          <p:cNvPr id="323" name="Google Shape;323;p15"/>
          <p:cNvSpPr txBox="1"/>
          <p:nvPr/>
        </p:nvSpPr>
        <p:spPr>
          <a:xfrm>
            <a:off x="7072057" y="1207924"/>
            <a:ext cx="1504800" cy="807600"/>
          </a:xfrm>
          <a:prstGeom prst="rect">
            <a:avLst/>
          </a:prstGeom>
          <a:noFill/>
          <a:ln>
            <a:noFill/>
          </a:ln>
        </p:spPr>
        <p:txBody>
          <a:bodyPr anchorCtr="0" anchor="t" bIns="53175" lIns="53175" spcFirstLastPara="1" rIns="53175" wrap="square" tIns="53175">
            <a:noAutofit/>
          </a:bodyPr>
          <a:lstStyle/>
          <a:p>
            <a:pPr indent="0" lvl="0" marL="0" marR="0" rtl="0" algn="ctr">
              <a:lnSpc>
                <a:spcPct val="80000"/>
              </a:lnSpc>
              <a:spcBef>
                <a:spcPts val="0"/>
              </a:spcBef>
              <a:spcAft>
                <a:spcPts val="0"/>
              </a:spcAft>
              <a:buClr>
                <a:srgbClr val="000000"/>
              </a:buClr>
              <a:buSzPts val="3934"/>
              <a:buFont typeface="Arial"/>
              <a:buNone/>
            </a:pPr>
            <a:r>
              <a:rPr b="1" i="0" lang="uk" sz="3934" u="none" cap="none" strike="noStrike">
                <a:solidFill>
                  <a:schemeClr val="dk1"/>
                </a:solidFill>
                <a:latin typeface="Montserrat"/>
                <a:ea typeface="Montserrat"/>
                <a:cs typeface="Montserrat"/>
                <a:sym typeface="Montserrat"/>
              </a:rPr>
              <a:t>97 %</a:t>
            </a:r>
            <a:endParaRPr b="1" i="0" sz="3934" u="none" cap="none" strike="noStrike">
              <a:solidFill>
                <a:schemeClr val="dk1"/>
              </a:solidFill>
              <a:latin typeface="Montserrat"/>
              <a:ea typeface="Montserrat"/>
              <a:cs typeface="Montserrat"/>
              <a:sym typeface="Montserrat"/>
            </a:endParaRPr>
          </a:p>
          <a:p>
            <a:pPr indent="0" lvl="0" marL="0" marR="0" rtl="0" algn="ctr">
              <a:lnSpc>
                <a:spcPct val="80000"/>
              </a:lnSpc>
              <a:spcBef>
                <a:spcPts val="0"/>
              </a:spcBef>
              <a:spcAft>
                <a:spcPts val="0"/>
              </a:spcAft>
              <a:buClr>
                <a:srgbClr val="000000"/>
              </a:buClr>
              <a:buSzPts val="1421"/>
              <a:buFont typeface="Arial"/>
              <a:buNone/>
            </a:pPr>
            <a:r>
              <a:rPr b="1" lang="uk" sz="1421">
                <a:solidFill>
                  <a:schemeClr val="dk1"/>
                </a:solidFill>
                <a:latin typeface="Montserrat"/>
                <a:ea typeface="Montserrat"/>
                <a:cs typeface="Montserrat"/>
                <a:sym typeface="Montserrat"/>
              </a:rPr>
              <a:t>С</a:t>
            </a:r>
            <a:r>
              <a:rPr b="1" i="0" lang="uk" sz="1421" u="none" cap="none" strike="noStrike">
                <a:solidFill>
                  <a:schemeClr val="dk1"/>
                </a:solidFill>
                <a:latin typeface="Montserrat"/>
                <a:ea typeface="Montserrat"/>
                <a:cs typeface="Montserrat"/>
                <a:sym typeface="Montserrat"/>
                <a:extLst>
                  <a:ext uri="http://customooxmlschemas.google.com/">
                    <go:slidesCustomData xmlns:go="http://customooxmlschemas.google.com/" textRoundtripDataId="0"/>
                  </a:ext>
                </a:extLst>
              </a:rPr>
              <a:t>олона</a:t>
            </a:r>
            <a:r>
              <a:rPr b="1" i="0" lang="uk" sz="1421" u="none" cap="none" strike="noStrike">
                <a:solidFill>
                  <a:schemeClr val="dk1"/>
                </a:solidFill>
                <a:latin typeface="Montserrat"/>
                <a:ea typeface="Montserrat"/>
                <a:cs typeface="Montserrat"/>
                <a:sym typeface="Montserrat"/>
              </a:rPr>
              <a:t> вода</a:t>
            </a:r>
            <a:endParaRPr b="1" i="0" sz="1421" u="none" cap="none" strike="noStrike">
              <a:solidFill>
                <a:schemeClr val="dk1"/>
              </a:solidFill>
              <a:latin typeface="Montserrat"/>
              <a:ea typeface="Montserrat"/>
              <a:cs typeface="Montserrat"/>
              <a:sym typeface="Montserrat"/>
            </a:endParaRPr>
          </a:p>
        </p:txBody>
      </p:sp>
      <p:pic>
        <p:nvPicPr>
          <p:cNvPr id="324" name="Google Shape;324;p15" title="Vector 34 (1).png"/>
          <p:cNvPicPr preferRelativeResize="0"/>
          <p:nvPr/>
        </p:nvPicPr>
        <p:blipFill rotWithShape="1">
          <a:blip r:embed="rId4">
            <a:alphaModFix/>
          </a:blip>
          <a:srcRect b="0" l="0" r="0" t="0"/>
          <a:stretch/>
        </p:blipFill>
        <p:spPr>
          <a:xfrm>
            <a:off x="7450065" y="3871743"/>
            <a:ext cx="1274200" cy="914825"/>
          </a:xfrm>
          <a:prstGeom prst="rect">
            <a:avLst/>
          </a:prstGeom>
          <a:noFill/>
          <a:ln>
            <a:noFill/>
          </a:ln>
        </p:spPr>
      </p:pic>
      <p:sp>
        <p:nvSpPr>
          <p:cNvPr id="325" name="Google Shape;325;p15"/>
          <p:cNvSpPr txBox="1"/>
          <p:nvPr/>
        </p:nvSpPr>
        <p:spPr>
          <a:xfrm>
            <a:off x="7539641" y="3958855"/>
            <a:ext cx="1105200" cy="759600"/>
          </a:xfrm>
          <a:prstGeom prst="rect">
            <a:avLst/>
          </a:prstGeom>
          <a:noFill/>
          <a:ln>
            <a:noFill/>
          </a:ln>
        </p:spPr>
        <p:txBody>
          <a:bodyPr anchorCtr="0" anchor="t" bIns="53175" lIns="53175" spcFirstLastPara="1" rIns="53175" wrap="square" tIns="53175">
            <a:noAutofit/>
          </a:bodyPr>
          <a:lstStyle/>
          <a:p>
            <a:pPr indent="0" lvl="0" marL="0" marR="0" rtl="0" algn="ctr">
              <a:lnSpc>
                <a:spcPct val="80000"/>
              </a:lnSpc>
              <a:spcBef>
                <a:spcPts val="0"/>
              </a:spcBef>
              <a:spcAft>
                <a:spcPts val="0"/>
              </a:spcAft>
              <a:buClr>
                <a:srgbClr val="000000"/>
              </a:buClr>
              <a:buSzPts val="3934"/>
              <a:buFont typeface="Arial"/>
              <a:buNone/>
            </a:pPr>
            <a:r>
              <a:rPr b="1" i="0" lang="uk" sz="3934" u="none" cap="none" strike="noStrike">
                <a:solidFill>
                  <a:schemeClr val="dk1"/>
                </a:solidFill>
                <a:latin typeface="Montserrat"/>
                <a:ea typeface="Montserrat"/>
                <a:cs typeface="Montserrat"/>
                <a:sym typeface="Montserrat"/>
              </a:rPr>
              <a:t>3 %</a:t>
            </a:r>
            <a:endParaRPr b="1" i="0" sz="3934" u="none" cap="none" strike="noStrike">
              <a:solidFill>
                <a:schemeClr val="dk1"/>
              </a:solidFill>
              <a:latin typeface="Montserrat"/>
              <a:ea typeface="Montserrat"/>
              <a:cs typeface="Montserrat"/>
              <a:sym typeface="Montserrat"/>
            </a:endParaRPr>
          </a:p>
          <a:p>
            <a:pPr indent="0" lvl="0" marL="0" marR="0" rtl="0" algn="ctr">
              <a:lnSpc>
                <a:spcPct val="80000"/>
              </a:lnSpc>
              <a:spcBef>
                <a:spcPts val="0"/>
              </a:spcBef>
              <a:spcAft>
                <a:spcPts val="0"/>
              </a:spcAft>
              <a:buClr>
                <a:srgbClr val="000000"/>
              </a:buClr>
              <a:buSzPts val="1421"/>
              <a:buFont typeface="Arial"/>
              <a:buNone/>
            </a:pPr>
            <a:r>
              <a:rPr b="1" i="0" lang="uk" sz="1421" u="none" cap="none" strike="noStrike">
                <a:solidFill>
                  <a:schemeClr val="dk1"/>
                </a:solidFill>
                <a:latin typeface="Montserrat"/>
                <a:ea typeface="Montserrat"/>
                <a:cs typeface="Montserrat"/>
                <a:sym typeface="Montserrat"/>
              </a:rPr>
              <a:t>Прісна</a:t>
            </a:r>
            <a:endParaRPr b="1" i="0" sz="1421" u="none" cap="none" strike="noStrike">
              <a:solidFill>
                <a:schemeClr val="dk1"/>
              </a:solidFill>
              <a:latin typeface="Montserrat"/>
              <a:ea typeface="Montserrat"/>
              <a:cs typeface="Montserrat"/>
              <a:sym typeface="Montserrat"/>
            </a:endParaRPr>
          </a:p>
          <a:p>
            <a:pPr indent="0" lvl="0" marL="0" marR="0" rtl="0" algn="ctr">
              <a:lnSpc>
                <a:spcPct val="80000"/>
              </a:lnSpc>
              <a:spcBef>
                <a:spcPts val="0"/>
              </a:spcBef>
              <a:spcAft>
                <a:spcPts val="0"/>
              </a:spcAft>
              <a:buClr>
                <a:srgbClr val="000000"/>
              </a:buClr>
              <a:buSzPts val="1530"/>
              <a:buFont typeface="Arial"/>
              <a:buNone/>
            </a:pPr>
            <a:r>
              <a:t/>
            </a:r>
            <a:endParaRPr b="1" i="0" sz="1530" u="none" cap="none" strike="noStrike">
              <a:solidFill>
                <a:schemeClr val="dk1"/>
              </a:solidFill>
              <a:latin typeface="Montserrat"/>
              <a:ea typeface="Montserrat"/>
              <a:cs typeface="Montserrat"/>
              <a:sym typeface="Montserrat"/>
            </a:endParaRPr>
          </a:p>
        </p:txBody>
      </p:sp>
      <p:sp>
        <p:nvSpPr>
          <p:cNvPr id="326" name="Google Shape;326;p15"/>
          <p:cNvSpPr txBox="1"/>
          <p:nvPr/>
        </p:nvSpPr>
        <p:spPr>
          <a:xfrm>
            <a:off x="352025" y="1265475"/>
            <a:ext cx="4506300" cy="1158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Приблизно 97 % води на Землі становить </a:t>
            </a:r>
            <a:r>
              <a:rPr b="0" i="0" lang="uk" sz="1600" u="none" cap="none" strike="noStrike">
                <a:solidFill>
                  <a:srgbClr val="001D35"/>
                </a:solidFill>
                <a:latin typeface="Montserrat ExtraBold"/>
                <a:ea typeface="Montserrat ExtraBold"/>
                <a:cs typeface="Montserrat ExtraBold"/>
                <a:sym typeface="Montserrat ExtraBold"/>
              </a:rPr>
              <a:t>солона. </a:t>
            </a:r>
            <a:r>
              <a:rPr b="0" i="0" lang="uk" sz="1600" u="none" cap="none" strike="noStrike">
                <a:solidFill>
                  <a:srgbClr val="001D35"/>
                </a:solidFill>
                <a:latin typeface="Montserrat"/>
                <a:ea typeface="Montserrat"/>
                <a:cs typeface="Montserrat"/>
                <a:sym typeface="Montserrat"/>
              </a:rPr>
              <a:t>Прісної води дуже небагато, лише невелику її частку люди можуть зручно і безпечно використовувати.</a:t>
            </a:r>
            <a:endParaRPr b="0" i="0" sz="1600" u="none" cap="none" strike="noStrike">
              <a:solidFill>
                <a:srgbClr val="001D35"/>
              </a:solidFill>
              <a:latin typeface="Montserrat"/>
              <a:ea typeface="Montserrat"/>
              <a:cs typeface="Montserrat"/>
              <a:sym typeface="Montserrat"/>
            </a:endParaRPr>
          </a:p>
        </p:txBody>
      </p:sp>
      <p:sp>
        <p:nvSpPr>
          <p:cNvPr id="327" name="Google Shape;327;p15"/>
          <p:cNvSpPr/>
          <p:nvPr/>
        </p:nvSpPr>
        <p:spPr>
          <a:xfrm>
            <a:off x="360000" y="2424375"/>
            <a:ext cx="4378500" cy="1142400"/>
          </a:xfrm>
          <a:prstGeom prst="roundRect">
            <a:avLst>
              <a:gd fmla="val 18938" name="adj"/>
            </a:avLst>
          </a:prstGeom>
          <a:solidFill>
            <a:srgbClr val="FBBD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800" u="none" cap="none" strike="noStrike">
                <a:solidFill>
                  <a:srgbClr val="001D35"/>
                </a:solidFill>
                <a:latin typeface="Montserrat"/>
                <a:ea typeface="Montserrat"/>
                <a:cs typeface="Montserrat"/>
                <a:sym typeface="Montserrat"/>
              </a:rPr>
              <a:t>Що це означає?</a:t>
            </a:r>
            <a:endParaRPr b="1"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800" u="none" cap="none" strike="noStrike">
                <a:solidFill>
                  <a:srgbClr val="001D35"/>
                </a:solidFill>
                <a:latin typeface="Montserrat"/>
                <a:ea typeface="Montserrat"/>
                <a:cs typeface="Montserrat"/>
                <a:sym typeface="Montserrat"/>
              </a:rPr>
              <a:t>Не треба марнувати очищену воду, яка вже дійшла до крана.</a:t>
            </a:r>
            <a:endParaRPr b="0" i="0" sz="1800" u="none" cap="none" strike="noStrike">
              <a:solidFill>
                <a:srgbClr val="001D35"/>
              </a:solidFill>
              <a:latin typeface="Montserrat"/>
              <a:ea typeface="Montserrat"/>
              <a:cs typeface="Montserrat"/>
              <a:sym typeface="Montserrat"/>
            </a:endParaRPr>
          </a:p>
        </p:txBody>
      </p:sp>
      <p:sp>
        <p:nvSpPr>
          <p:cNvPr id="328" name="Google Shape;328;p15"/>
          <p:cNvSpPr/>
          <p:nvPr/>
        </p:nvSpPr>
        <p:spPr>
          <a:xfrm>
            <a:off x="360000" y="3705078"/>
            <a:ext cx="4378500" cy="895800"/>
          </a:xfrm>
          <a:prstGeom prst="roundRect">
            <a:avLst>
              <a:gd fmla="val 23488" name="adj"/>
            </a:avLst>
          </a:prstGeom>
          <a:solidFill>
            <a:srgbClr val="52D89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800" u="none" cap="none" strike="noStrike">
                <a:solidFill>
                  <a:srgbClr val="001D35"/>
                </a:solidFill>
                <a:latin typeface="Montserrat"/>
                <a:ea typeface="Montserrat"/>
                <a:cs typeface="Montserrat"/>
                <a:sym typeface="Montserrat"/>
              </a:rPr>
              <a:t>Моя дія: </a:t>
            </a:r>
            <a:r>
              <a:rPr b="0" i="0" lang="uk" sz="1800" u="none" cap="none" strike="noStrike">
                <a:solidFill>
                  <a:srgbClr val="001D35"/>
                </a:solidFill>
                <a:latin typeface="Montserrat"/>
                <a:ea typeface="Montserrat"/>
                <a:cs typeface="Montserrat"/>
                <a:sym typeface="Montserrat"/>
              </a:rPr>
              <a:t>не залишати кран відкритим без потреби.</a:t>
            </a:r>
            <a:endParaRPr b="0" i="0" sz="1800" u="none" cap="none" strike="noStrike">
              <a:solidFill>
                <a:srgbClr val="001D35"/>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332" name="Shape 332"/>
        <p:cNvGrpSpPr/>
        <p:nvPr/>
      </p:nvGrpSpPr>
      <p:grpSpPr>
        <a:xfrm>
          <a:off x="0" y="0"/>
          <a:ext cx="0" cy="0"/>
          <a:chOff x="0" y="0"/>
          <a:chExt cx="0" cy="0"/>
        </a:xfrm>
      </p:grpSpPr>
      <p:sp>
        <p:nvSpPr>
          <p:cNvPr id="333" name="Google Shape;333;p16"/>
          <p:cNvSpPr txBox="1"/>
          <p:nvPr/>
        </p:nvSpPr>
        <p:spPr>
          <a:xfrm>
            <a:off x="352025" y="283200"/>
            <a:ext cx="5367000" cy="1158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chemeClr val="lt1"/>
                </a:solidFill>
                <a:latin typeface="Montserrat ExtraBold"/>
                <a:ea typeface="Montserrat ExtraBold"/>
                <a:cs typeface="Montserrat ExtraBold"/>
                <a:sym typeface="Montserrat ExtraBold"/>
              </a:rPr>
              <a:t>МОЇ ДІЇ, ЯКІ ЗАОЩАДЖУЮТЬ ВОДУ Й ЕЛЕКТРОЕНЕРГІЮ</a:t>
            </a:r>
            <a:endParaRPr b="0" i="0" sz="2500" u="none" cap="none" strike="noStrike">
              <a:solidFill>
                <a:schemeClr val="lt1"/>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000" u="none" cap="none" strike="noStrike">
              <a:solidFill>
                <a:schemeClr val="lt1"/>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chemeClr val="lt1"/>
              </a:solidFill>
              <a:latin typeface="Montserrat ExtraBold"/>
              <a:ea typeface="Montserrat ExtraBold"/>
              <a:cs typeface="Montserrat ExtraBold"/>
              <a:sym typeface="Montserrat ExtraBold"/>
            </a:endParaRPr>
          </a:p>
        </p:txBody>
      </p:sp>
      <p:sp>
        <p:nvSpPr>
          <p:cNvPr id="334" name="Google Shape;334;p16"/>
          <p:cNvSpPr/>
          <p:nvPr/>
        </p:nvSpPr>
        <p:spPr>
          <a:xfrm>
            <a:off x="366900" y="1215491"/>
            <a:ext cx="1985100" cy="1744800"/>
          </a:xfrm>
          <a:prstGeom prst="roundRect">
            <a:avLst>
              <a:gd fmla="val 11275" name="adj"/>
            </a:avLst>
          </a:prstGeom>
          <a:solidFill>
            <a:schemeClr val="lt1"/>
          </a:solidFill>
          <a:ln>
            <a:noFill/>
          </a:ln>
        </p:spPr>
        <p:txBody>
          <a:bodyPr anchorCtr="0" anchor="b" bIns="18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Закривати кран, </a:t>
            </a:r>
            <a:br>
              <a:rPr b="1"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коли чищу зуби</a:t>
            </a:r>
            <a:endParaRPr b="0" i="0" sz="1400" u="none" cap="none" strike="noStrike">
              <a:solidFill>
                <a:schemeClr val="dk1"/>
              </a:solidFill>
              <a:latin typeface="Montserrat"/>
              <a:ea typeface="Montserrat"/>
              <a:cs typeface="Montserrat"/>
              <a:sym typeface="Montserrat"/>
            </a:endParaRPr>
          </a:p>
        </p:txBody>
      </p:sp>
      <p:sp>
        <p:nvSpPr>
          <p:cNvPr id="335" name="Google Shape;335;p16"/>
          <p:cNvSpPr/>
          <p:nvPr/>
        </p:nvSpPr>
        <p:spPr>
          <a:xfrm>
            <a:off x="2450679" y="1202725"/>
            <a:ext cx="1985100" cy="1744800"/>
          </a:xfrm>
          <a:prstGeom prst="roundRect">
            <a:avLst>
              <a:gd fmla="val 11275" name="adj"/>
            </a:avLst>
          </a:prstGeom>
          <a:solidFill>
            <a:schemeClr val="lt1"/>
          </a:solidFill>
          <a:ln>
            <a:noFill/>
          </a:ln>
        </p:spPr>
        <p:txBody>
          <a:bodyPr anchorCtr="0" anchor="b" bIns="18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Вимикати воду, </a:t>
            </a:r>
            <a:br>
              <a:rPr b="1"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поки намилюю руки</a:t>
            </a:r>
            <a:endParaRPr b="1" i="0" sz="1400" u="none" cap="none" strike="noStrike">
              <a:solidFill>
                <a:schemeClr val="dk1"/>
              </a:solidFill>
              <a:latin typeface="Montserrat"/>
              <a:ea typeface="Montserrat"/>
              <a:cs typeface="Montserrat"/>
              <a:sym typeface="Montserrat"/>
            </a:endParaRPr>
          </a:p>
        </p:txBody>
      </p:sp>
      <p:sp>
        <p:nvSpPr>
          <p:cNvPr id="336" name="Google Shape;336;p16"/>
          <p:cNvSpPr/>
          <p:nvPr/>
        </p:nvSpPr>
        <p:spPr>
          <a:xfrm>
            <a:off x="4530931" y="1209108"/>
            <a:ext cx="1985100" cy="1744800"/>
          </a:xfrm>
          <a:prstGeom prst="roundRect">
            <a:avLst>
              <a:gd fmla="val 11275" name="adj"/>
            </a:avLst>
          </a:prstGeom>
          <a:solidFill>
            <a:schemeClr val="lt1"/>
          </a:solidFill>
          <a:ln>
            <a:noFill/>
          </a:ln>
        </p:spPr>
        <p:txBody>
          <a:bodyPr anchorCtr="0" anchor="b" bIns="18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Вимикати воду, </a:t>
            </a:r>
            <a:r>
              <a:rPr b="0" i="0" lang="uk" sz="1400" u="none" cap="none" strike="noStrike">
                <a:solidFill>
                  <a:schemeClr val="dk1"/>
                </a:solidFill>
                <a:latin typeface="Montserrat"/>
                <a:ea typeface="Montserrat"/>
                <a:cs typeface="Montserrat"/>
                <a:sym typeface="Montserrat"/>
              </a:rPr>
              <a:t>коли мию посуд і наношу мийний засіб на тарілки</a:t>
            </a:r>
            <a:endParaRPr b="1" i="0" sz="1400" u="none" cap="none" strike="noStrike">
              <a:solidFill>
                <a:schemeClr val="dk1"/>
              </a:solidFill>
              <a:latin typeface="Montserrat"/>
              <a:ea typeface="Montserrat"/>
              <a:cs typeface="Montserrat"/>
              <a:sym typeface="Montserrat"/>
            </a:endParaRPr>
          </a:p>
        </p:txBody>
      </p:sp>
      <p:sp>
        <p:nvSpPr>
          <p:cNvPr id="337" name="Google Shape;337;p16"/>
          <p:cNvSpPr/>
          <p:nvPr/>
        </p:nvSpPr>
        <p:spPr>
          <a:xfrm>
            <a:off x="6612950" y="1202727"/>
            <a:ext cx="1985100" cy="1744800"/>
          </a:xfrm>
          <a:prstGeom prst="roundRect">
            <a:avLst>
              <a:gd fmla="val 11275" name="adj"/>
            </a:avLst>
          </a:prstGeom>
          <a:solidFill>
            <a:schemeClr val="lt1"/>
          </a:solidFill>
          <a:ln>
            <a:noFill/>
          </a:ln>
        </p:spPr>
        <p:txBody>
          <a:bodyPr anchorCtr="0" anchor="b" bIns="18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Приймати</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коротший душ</a:t>
            </a:r>
            <a:endParaRPr b="1" i="0" sz="1400" u="none" cap="none" strike="noStrike">
              <a:solidFill>
                <a:schemeClr val="dk1"/>
              </a:solidFill>
              <a:latin typeface="Montserrat"/>
              <a:ea typeface="Montserrat"/>
              <a:cs typeface="Montserrat"/>
              <a:sym typeface="Montserrat"/>
            </a:endParaRPr>
          </a:p>
        </p:txBody>
      </p:sp>
      <p:sp>
        <p:nvSpPr>
          <p:cNvPr id="338" name="Google Shape;338;p16"/>
          <p:cNvSpPr/>
          <p:nvPr/>
        </p:nvSpPr>
        <p:spPr>
          <a:xfrm>
            <a:off x="368663" y="3084046"/>
            <a:ext cx="1985100" cy="1744800"/>
          </a:xfrm>
          <a:prstGeom prst="roundRect">
            <a:avLst>
              <a:gd fmla="val 11275" name="adj"/>
            </a:avLst>
          </a:prstGeom>
          <a:solidFill>
            <a:schemeClr val="lt1"/>
          </a:solidFill>
          <a:ln>
            <a:noFill/>
          </a:ln>
        </p:spPr>
        <p:txBody>
          <a:bodyPr anchorCtr="0" anchor="b" bIns="18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Не відкривати гарячу воду </a:t>
            </a:r>
            <a:br>
              <a:rPr b="1"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без потреби</a:t>
            </a:r>
            <a:endParaRPr b="1" i="0" sz="1400" u="none" cap="none" strike="noStrike">
              <a:solidFill>
                <a:schemeClr val="dk1"/>
              </a:solidFill>
              <a:latin typeface="Montserrat"/>
              <a:ea typeface="Montserrat"/>
              <a:cs typeface="Montserrat"/>
              <a:sym typeface="Montserrat"/>
            </a:endParaRPr>
          </a:p>
        </p:txBody>
      </p:sp>
      <p:sp>
        <p:nvSpPr>
          <p:cNvPr id="339" name="Google Shape;339;p16"/>
          <p:cNvSpPr/>
          <p:nvPr/>
        </p:nvSpPr>
        <p:spPr>
          <a:xfrm>
            <a:off x="2452441" y="3071280"/>
            <a:ext cx="1985100" cy="1744800"/>
          </a:xfrm>
          <a:prstGeom prst="roundRect">
            <a:avLst>
              <a:gd fmla="val 11275" name="adj"/>
            </a:avLst>
          </a:prstGeom>
          <a:solidFill>
            <a:schemeClr val="lt1"/>
          </a:solidFill>
          <a:ln>
            <a:noFill/>
          </a:ln>
        </p:spPr>
        <p:txBody>
          <a:bodyPr anchorCtr="0" anchor="b" bIns="18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Повідомляти </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дорослим,</a:t>
            </a:r>
            <a:br>
              <a:rPr b="1"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якщо кран або </a:t>
            </a:r>
            <a:br>
              <a:rPr b="0"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труба протікає</a:t>
            </a:r>
            <a:endParaRPr b="1" i="0" sz="1400" u="none" cap="none" strike="noStrike">
              <a:solidFill>
                <a:schemeClr val="dk1"/>
              </a:solidFill>
              <a:latin typeface="Montserrat"/>
              <a:ea typeface="Montserrat"/>
              <a:cs typeface="Montserrat"/>
              <a:sym typeface="Montserrat"/>
            </a:endParaRPr>
          </a:p>
        </p:txBody>
      </p:sp>
      <p:sp>
        <p:nvSpPr>
          <p:cNvPr id="340" name="Google Shape;340;p16"/>
          <p:cNvSpPr/>
          <p:nvPr/>
        </p:nvSpPr>
        <p:spPr>
          <a:xfrm>
            <a:off x="4532693" y="3077663"/>
            <a:ext cx="1985100" cy="1744800"/>
          </a:xfrm>
          <a:prstGeom prst="roundRect">
            <a:avLst>
              <a:gd fmla="val 11275" name="adj"/>
            </a:avLst>
          </a:prstGeom>
          <a:solidFill>
            <a:schemeClr val="lt1"/>
          </a:solidFill>
          <a:ln>
            <a:noFill/>
          </a:ln>
        </p:spPr>
        <p:txBody>
          <a:bodyPr anchorCtr="0" anchor="b" bIns="18000" lIns="54000" spcFirstLastPara="1" rIns="18000" wrap="square" tIns="54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Не гратися водою</a:t>
            </a:r>
            <a:r>
              <a:rPr b="0" i="0" lang="uk" sz="1400" u="none" cap="none" strike="noStrike">
                <a:solidFill>
                  <a:schemeClr val="dk1"/>
                </a:solidFill>
                <a:latin typeface="Montserrat"/>
                <a:ea typeface="Montserrat"/>
                <a:cs typeface="Montserrat"/>
                <a:sym typeface="Montserrat"/>
              </a:rPr>
              <a:t> </a:t>
            </a:r>
            <a:br>
              <a:rPr b="0"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в туалеті чи біля умивальника</a:t>
            </a:r>
            <a:endParaRPr b="1" i="0" sz="1400" u="none" cap="none" strike="noStrike">
              <a:solidFill>
                <a:schemeClr val="dk1"/>
              </a:solidFill>
              <a:latin typeface="Montserrat"/>
              <a:ea typeface="Montserrat"/>
              <a:cs typeface="Montserrat"/>
              <a:sym typeface="Montserrat"/>
            </a:endParaRPr>
          </a:p>
        </p:txBody>
      </p:sp>
      <p:pic>
        <p:nvPicPr>
          <p:cNvPr id="341" name="Google Shape;341;p16" title="Firefly_Gemini Flash_white shower head, white background 91569.png"/>
          <p:cNvPicPr preferRelativeResize="0"/>
          <p:nvPr/>
        </p:nvPicPr>
        <p:blipFill rotWithShape="1">
          <a:blip r:embed="rId3">
            <a:alphaModFix/>
          </a:blip>
          <a:srcRect b="0" l="0" r="0" t="0"/>
          <a:stretch/>
        </p:blipFill>
        <p:spPr>
          <a:xfrm flipH="1" rot="-4454471">
            <a:off x="7446933" y="903956"/>
            <a:ext cx="875009" cy="1976414"/>
          </a:xfrm>
          <a:prstGeom prst="rect">
            <a:avLst/>
          </a:prstGeom>
          <a:noFill/>
          <a:ln>
            <a:noFill/>
          </a:ln>
        </p:spPr>
      </p:pic>
      <p:sp>
        <p:nvSpPr>
          <p:cNvPr id="342" name="Google Shape;342;p16"/>
          <p:cNvSpPr/>
          <p:nvPr/>
        </p:nvSpPr>
        <p:spPr>
          <a:xfrm flipH="1" rot="2700000">
            <a:off x="7649904" y="2198759"/>
            <a:ext cx="170130" cy="170130"/>
          </a:xfrm>
          <a:prstGeom prst="teardrop">
            <a:avLst>
              <a:gd fmla="val 100000" name="adj"/>
            </a:avLst>
          </a:prstGeom>
          <a:solidFill>
            <a:srgbClr val="41B2FF"/>
          </a:solidFill>
          <a:ln cap="flat" cmpd="sng" w="13650">
            <a:solidFill>
              <a:srgbClr val="41B2FF"/>
            </a:solidFill>
            <a:prstDash val="solid"/>
            <a:round/>
            <a:headEnd len="sm" w="sm" type="none"/>
            <a:tailEnd len="sm" w="sm" type="none"/>
          </a:ln>
        </p:spPr>
        <p:txBody>
          <a:bodyPr anchorCtr="0" anchor="ctr" bIns="24550" lIns="49100" spcFirstLastPara="1" rIns="49100" wrap="square" tIns="24550">
            <a:noAutofit/>
          </a:bodyPr>
          <a:lstStyle/>
          <a:p>
            <a:pPr indent="0" lvl="0" marL="0" marR="0" rtl="0" algn="ctr">
              <a:lnSpc>
                <a:spcPct val="100000"/>
              </a:lnSpc>
              <a:spcBef>
                <a:spcPts val="0"/>
              </a:spcBef>
              <a:spcAft>
                <a:spcPts val="0"/>
              </a:spcAft>
              <a:buClr>
                <a:srgbClr val="000000"/>
              </a:buClr>
              <a:buSzPts val="752"/>
              <a:buFont typeface="Arial"/>
              <a:buNone/>
            </a:pPr>
            <a:r>
              <a:t/>
            </a:r>
            <a:endParaRPr b="0" i="0" sz="752" u="none" cap="none" strike="noStrike">
              <a:solidFill>
                <a:srgbClr val="FFFFFF"/>
              </a:solidFill>
              <a:latin typeface="Arial"/>
              <a:ea typeface="Arial"/>
              <a:cs typeface="Arial"/>
              <a:sym typeface="Arial"/>
            </a:endParaRPr>
          </a:p>
        </p:txBody>
      </p:sp>
      <p:sp>
        <p:nvSpPr>
          <p:cNvPr id="343" name="Google Shape;343;p16"/>
          <p:cNvSpPr/>
          <p:nvPr/>
        </p:nvSpPr>
        <p:spPr>
          <a:xfrm flipH="1" rot="2700000">
            <a:off x="7335754" y="2047684"/>
            <a:ext cx="170130" cy="170130"/>
          </a:xfrm>
          <a:prstGeom prst="teardrop">
            <a:avLst>
              <a:gd fmla="val 100000" name="adj"/>
            </a:avLst>
          </a:prstGeom>
          <a:solidFill>
            <a:srgbClr val="41B2FF"/>
          </a:solidFill>
          <a:ln cap="flat" cmpd="sng" w="13650">
            <a:solidFill>
              <a:srgbClr val="41B2FF"/>
            </a:solidFill>
            <a:prstDash val="solid"/>
            <a:round/>
            <a:headEnd len="sm" w="sm" type="none"/>
            <a:tailEnd len="sm" w="sm" type="none"/>
          </a:ln>
        </p:spPr>
        <p:txBody>
          <a:bodyPr anchorCtr="0" anchor="ctr" bIns="24550" lIns="49100" spcFirstLastPara="1" rIns="49100" wrap="square" tIns="24550">
            <a:noAutofit/>
          </a:bodyPr>
          <a:lstStyle/>
          <a:p>
            <a:pPr indent="0" lvl="0" marL="0" marR="0" rtl="0" algn="ctr">
              <a:lnSpc>
                <a:spcPct val="100000"/>
              </a:lnSpc>
              <a:spcBef>
                <a:spcPts val="0"/>
              </a:spcBef>
              <a:spcAft>
                <a:spcPts val="0"/>
              </a:spcAft>
              <a:buClr>
                <a:srgbClr val="000000"/>
              </a:buClr>
              <a:buSzPts val="752"/>
              <a:buFont typeface="Arial"/>
              <a:buNone/>
            </a:pPr>
            <a:r>
              <a:t/>
            </a:r>
            <a:endParaRPr b="0" i="0" sz="752" u="none" cap="none" strike="noStrike">
              <a:solidFill>
                <a:srgbClr val="FFFFFF"/>
              </a:solidFill>
              <a:latin typeface="Arial"/>
              <a:ea typeface="Arial"/>
              <a:cs typeface="Arial"/>
              <a:sym typeface="Arial"/>
            </a:endParaRPr>
          </a:p>
        </p:txBody>
      </p:sp>
      <p:sp>
        <p:nvSpPr>
          <p:cNvPr id="344" name="Google Shape;344;p16"/>
          <p:cNvSpPr/>
          <p:nvPr/>
        </p:nvSpPr>
        <p:spPr>
          <a:xfrm flipH="1" rot="2700000">
            <a:off x="7576354" y="1807097"/>
            <a:ext cx="170130" cy="170130"/>
          </a:xfrm>
          <a:prstGeom prst="teardrop">
            <a:avLst>
              <a:gd fmla="val 100000" name="adj"/>
            </a:avLst>
          </a:prstGeom>
          <a:solidFill>
            <a:srgbClr val="41B2FF"/>
          </a:solidFill>
          <a:ln cap="flat" cmpd="sng" w="13650">
            <a:solidFill>
              <a:srgbClr val="41B2FF"/>
            </a:solidFill>
            <a:prstDash val="solid"/>
            <a:round/>
            <a:headEnd len="sm" w="sm" type="none"/>
            <a:tailEnd len="sm" w="sm" type="none"/>
          </a:ln>
        </p:spPr>
        <p:txBody>
          <a:bodyPr anchorCtr="0" anchor="ctr" bIns="24550" lIns="49100" spcFirstLastPara="1" rIns="49100" wrap="square" tIns="24550">
            <a:noAutofit/>
          </a:bodyPr>
          <a:lstStyle/>
          <a:p>
            <a:pPr indent="0" lvl="0" marL="0" marR="0" rtl="0" algn="ctr">
              <a:lnSpc>
                <a:spcPct val="100000"/>
              </a:lnSpc>
              <a:spcBef>
                <a:spcPts val="0"/>
              </a:spcBef>
              <a:spcAft>
                <a:spcPts val="0"/>
              </a:spcAft>
              <a:buClr>
                <a:srgbClr val="000000"/>
              </a:buClr>
              <a:buSzPts val="752"/>
              <a:buFont typeface="Arial"/>
              <a:buNone/>
            </a:pPr>
            <a:r>
              <a:t/>
            </a:r>
            <a:endParaRPr b="0" i="0" sz="752" u="none" cap="none" strike="noStrike">
              <a:solidFill>
                <a:srgbClr val="FFFFFF"/>
              </a:solidFill>
              <a:latin typeface="Arial"/>
              <a:ea typeface="Arial"/>
              <a:cs typeface="Arial"/>
              <a:sym typeface="Arial"/>
            </a:endParaRPr>
          </a:p>
        </p:txBody>
      </p:sp>
      <p:pic>
        <p:nvPicPr>
          <p:cNvPr id="345" name="Google Shape;345;p16"/>
          <p:cNvPicPr preferRelativeResize="0"/>
          <p:nvPr/>
        </p:nvPicPr>
        <p:blipFill rotWithShape="1">
          <a:blip r:embed="rId4">
            <a:alphaModFix/>
          </a:blip>
          <a:srcRect b="0" l="0" r="0" t="0"/>
          <a:stretch/>
        </p:blipFill>
        <p:spPr>
          <a:xfrm>
            <a:off x="3530670" y="1112286"/>
            <a:ext cx="833323" cy="1162766"/>
          </a:xfrm>
          <a:prstGeom prst="rect">
            <a:avLst/>
          </a:prstGeom>
          <a:noFill/>
          <a:ln>
            <a:noFill/>
          </a:ln>
        </p:spPr>
      </p:pic>
      <p:pic>
        <p:nvPicPr>
          <p:cNvPr id="346" name="Google Shape;346;p16" title="Group 298.png"/>
          <p:cNvPicPr preferRelativeResize="0"/>
          <p:nvPr/>
        </p:nvPicPr>
        <p:blipFill rotWithShape="1">
          <a:blip r:embed="rId5">
            <a:alphaModFix/>
          </a:blip>
          <a:srcRect b="0" l="0" r="0" t="0"/>
          <a:stretch/>
        </p:blipFill>
        <p:spPr>
          <a:xfrm>
            <a:off x="5255170" y="843752"/>
            <a:ext cx="1174418" cy="1239726"/>
          </a:xfrm>
          <a:prstGeom prst="rect">
            <a:avLst/>
          </a:prstGeom>
          <a:noFill/>
          <a:ln>
            <a:noFill/>
          </a:ln>
        </p:spPr>
      </p:pic>
      <p:grpSp>
        <p:nvGrpSpPr>
          <p:cNvPr id="347" name="Google Shape;347;p16"/>
          <p:cNvGrpSpPr/>
          <p:nvPr/>
        </p:nvGrpSpPr>
        <p:grpSpPr>
          <a:xfrm>
            <a:off x="1463662" y="3293590"/>
            <a:ext cx="546781" cy="640143"/>
            <a:chOff x="7822697" y="1993307"/>
            <a:chExt cx="1366954" cy="1600358"/>
          </a:xfrm>
        </p:grpSpPr>
        <p:pic>
          <p:nvPicPr>
            <p:cNvPr id="348" name="Google Shape;348;p16"/>
            <p:cNvPicPr preferRelativeResize="0"/>
            <p:nvPr/>
          </p:nvPicPr>
          <p:blipFill rotWithShape="1">
            <a:blip r:embed="rId4">
              <a:alphaModFix/>
            </a:blip>
            <a:srcRect b="0" l="0" r="0" t="0"/>
            <a:stretch/>
          </p:blipFill>
          <p:spPr>
            <a:xfrm>
              <a:off x="8042728" y="1993307"/>
              <a:ext cx="1146923" cy="1600358"/>
            </a:xfrm>
            <a:prstGeom prst="rect">
              <a:avLst/>
            </a:prstGeom>
            <a:noFill/>
            <a:ln>
              <a:noFill/>
            </a:ln>
          </p:spPr>
        </p:pic>
        <p:sp>
          <p:nvSpPr>
            <p:cNvPr id="349" name="Google Shape;349;p16"/>
            <p:cNvSpPr/>
            <p:nvPr/>
          </p:nvSpPr>
          <p:spPr>
            <a:xfrm rot="-2700000">
              <a:off x="7883326" y="2914097"/>
              <a:ext cx="292742" cy="292742"/>
            </a:xfrm>
            <a:prstGeom prst="teardrop">
              <a:avLst>
                <a:gd fmla="val 100000" name="adj"/>
              </a:avLst>
            </a:prstGeom>
            <a:solidFill>
              <a:srgbClr val="41B2FF"/>
            </a:solidFill>
            <a:ln cap="flat" cmpd="sng" w="10150">
              <a:solidFill>
                <a:srgbClr val="41B2FF"/>
              </a:solidFill>
              <a:prstDash val="solid"/>
              <a:round/>
              <a:headEnd len="sm" w="sm" type="none"/>
              <a:tailEnd len="sm" w="sm" type="none"/>
            </a:ln>
          </p:spPr>
          <p:txBody>
            <a:bodyPr anchorCtr="0" anchor="ctr" bIns="18275" lIns="36575" spcFirstLastPara="1" rIns="36575" wrap="square" tIns="18275">
              <a:noAutofit/>
            </a:bodyPr>
            <a:lstStyle/>
            <a:p>
              <a:pPr indent="0" lvl="0" marL="0" marR="0" rtl="0" algn="ctr">
                <a:lnSpc>
                  <a:spcPct val="100000"/>
                </a:lnSpc>
                <a:spcBef>
                  <a:spcPts val="0"/>
                </a:spcBef>
                <a:spcAft>
                  <a:spcPts val="0"/>
                </a:spcAft>
                <a:buClr>
                  <a:srgbClr val="000000"/>
                </a:buClr>
                <a:buSzPts val="560"/>
                <a:buFont typeface="Arial"/>
                <a:buNone/>
              </a:pPr>
              <a:r>
                <a:t/>
              </a:r>
              <a:endParaRPr b="0" i="0" sz="560" u="none" cap="none" strike="noStrike">
                <a:solidFill>
                  <a:srgbClr val="FFFFFF"/>
                </a:solidFill>
                <a:latin typeface="Arial"/>
                <a:ea typeface="Arial"/>
                <a:cs typeface="Arial"/>
                <a:sym typeface="Arial"/>
              </a:endParaRPr>
            </a:p>
          </p:txBody>
        </p:sp>
      </p:grpSp>
      <p:sp>
        <p:nvSpPr>
          <p:cNvPr id="350" name="Google Shape;350;p16"/>
          <p:cNvSpPr/>
          <p:nvPr/>
        </p:nvSpPr>
        <p:spPr>
          <a:xfrm>
            <a:off x="1331925" y="3158375"/>
            <a:ext cx="910800" cy="910800"/>
          </a:xfrm>
          <a:prstGeom prst="noSmoking">
            <a:avLst>
              <a:gd fmla="val 9791" name="adj"/>
            </a:avLst>
          </a:prstGeom>
          <a:solidFill>
            <a:srgbClr val="EA4E6A"/>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000000"/>
              </a:buClr>
              <a:buSzPts val="560"/>
              <a:buFont typeface="Arial"/>
              <a:buNone/>
            </a:pPr>
            <a:r>
              <a:t/>
            </a:r>
            <a:endParaRPr b="0" i="0" sz="560" u="none" cap="none" strike="noStrike">
              <a:solidFill>
                <a:srgbClr val="000000"/>
              </a:solidFill>
              <a:latin typeface="Arial"/>
              <a:ea typeface="Arial"/>
              <a:cs typeface="Arial"/>
              <a:sym typeface="Arial"/>
            </a:endParaRPr>
          </a:p>
        </p:txBody>
      </p:sp>
      <p:pic>
        <p:nvPicPr>
          <p:cNvPr id="351" name="Google Shape;351;p16" title="Group 107.png"/>
          <p:cNvPicPr preferRelativeResize="0"/>
          <p:nvPr/>
        </p:nvPicPr>
        <p:blipFill rotWithShape="1">
          <a:blip r:embed="rId6">
            <a:alphaModFix/>
          </a:blip>
          <a:srcRect b="5334" l="13028" r="750" t="-2667"/>
          <a:stretch/>
        </p:blipFill>
        <p:spPr>
          <a:xfrm>
            <a:off x="4776983" y="3227057"/>
            <a:ext cx="1492987" cy="711557"/>
          </a:xfrm>
          <a:prstGeom prst="rect">
            <a:avLst/>
          </a:prstGeom>
          <a:noFill/>
          <a:ln>
            <a:noFill/>
          </a:ln>
        </p:spPr>
      </p:pic>
      <p:sp>
        <p:nvSpPr>
          <p:cNvPr id="352" name="Google Shape;352;p16"/>
          <p:cNvSpPr/>
          <p:nvPr/>
        </p:nvSpPr>
        <p:spPr>
          <a:xfrm>
            <a:off x="5183417" y="3227054"/>
            <a:ext cx="795300" cy="795300"/>
          </a:xfrm>
          <a:prstGeom prst="noSmoking">
            <a:avLst>
              <a:gd fmla="val 9791" name="adj"/>
            </a:avLst>
          </a:prstGeom>
          <a:solidFill>
            <a:srgbClr val="EA4E6A"/>
          </a:solidFill>
          <a:ln>
            <a:noFill/>
          </a:ln>
        </p:spPr>
        <p:txBody>
          <a:bodyPr anchorCtr="0" anchor="ctr" bIns="31925" lIns="31925" spcFirstLastPara="1" rIns="31925" wrap="square" tIns="31925">
            <a:noAutofit/>
          </a:bodyPr>
          <a:lstStyle/>
          <a:p>
            <a:pPr indent="0" lvl="0" marL="0" marR="0" rtl="0" algn="ctr">
              <a:lnSpc>
                <a:spcPct val="100000"/>
              </a:lnSpc>
              <a:spcBef>
                <a:spcPts val="0"/>
              </a:spcBef>
              <a:spcAft>
                <a:spcPts val="0"/>
              </a:spcAft>
              <a:buClr>
                <a:srgbClr val="000000"/>
              </a:buClr>
              <a:buSzPts val="489"/>
              <a:buFont typeface="Arial"/>
              <a:buNone/>
            </a:pPr>
            <a:r>
              <a:t/>
            </a:r>
            <a:endParaRPr b="0" i="0" sz="489" u="none" cap="none" strike="noStrike">
              <a:solidFill>
                <a:srgbClr val="000000"/>
              </a:solidFill>
              <a:latin typeface="Arial"/>
              <a:ea typeface="Arial"/>
              <a:cs typeface="Arial"/>
              <a:sym typeface="Arial"/>
            </a:endParaRPr>
          </a:p>
        </p:txBody>
      </p:sp>
      <p:pic>
        <p:nvPicPr>
          <p:cNvPr id="353" name="Google Shape;353;p16" title="Group 258.png"/>
          <p:cNvPicPr preferRelativeResize="0"/>
          <p:nvPr/>
        </p:nvPicPr>
        <p:blipFill rotWithShape="1">
          <a:blip r:embed="rId7">
            <a:alphaModFix/>
          </a:blip>
          <a:srcRect b="0" l="0" r="0" t="0"/>
          <a:stretch/>
        </p:blipFill>
        <p:spPr>
          <a:xfrm>
            <a:off x="3707483" y="3134676"/>
            <a:ext cx="668892" cy="910876"/>
          </a:xfrm>
          <a:prstGeom prst="rect">
            <a:avLst/>
          </a:prstGeom>
          <a:noFill/>
          <a:ln>
            <a:noFill/>
          </a:ln>
        </p:spPr>
      </p:pic>
      <p:pic>
        <p:nvPicPr>
          <p:cNvPr id="354" name="Google Shape;354;p16" title="Asset 1@3x.png"/>
          <p:cNvPicPr preferRelativeResize="0"/>
          <p:nvPr/>
        </p:nvPicPr>
        <p:blipFill rotWithShape="1">
          <a:blip r:embed="rId8">
            <a:alphaModFix/>
          </a:blip>
          <a:srcRect b="24168" l="0" r="0" t="0"/>
          <a:stretch/>
        </p:blipFill>
        <p:spPr>
          <a:xfrm>
            <a:off x="7044050" y="3797299"/>
            <a:ext cx="1985100" cy="1378875"/>
          </a:xfrm>
          <a:prstGeom prst="rect">
            <a:avLst/>
          </a:prstGeom>
          <a:noFill/>
          <a:ln>
            <a:noFill/>
          </a:ln>
        </p:spPr>
      </p:pic>
      <p:grpSp>
        <p:nvGrpSpPr>
          <p:cNvPr id="355" name="Google Shape;355;p16"/>
          <p:cNvGrpSpPr/>
          <p:nvPr/>
        </p:nvGrpSpPr>
        <p:grpSpPr>
          <a:xfrm rot="-917234">
            <a:off x="6434549" y="2744944"/>
            <a:ext cx="2749291" cy="1286306"/>
            <a:chOff x="972205" y="-1175918"/>
            <a:chExt cx="7321951" cy="4093065"/>
          </a:xfrm>
        </p:grpSpPr>
        <p:pic>
          <p:nvPicPr>
            <p:cNvPr id="356" name="Google Shape;356;p16" title="reflekcia-yellow.png"/>
            <p:cNvPicPr preferRelativeResize="0"/>
            <p:nvPr/>
          </p:nvPicPr>
          <p:blipFill rotWithShape="1">
            <a:blip r:embed="rId9">
              <a:alphaModFix/>
            </a:blip>
            <a:srcRect b="0" l="0" r="0" t="0"/>
            <a:stretch/>
          </p:blipFill>
          <p:spPr>
            <a:xfrm rot="8">
              <a:off x="972210" y="-1175909"/>
              <a:ext cx="7321941" cy="4093048"/>
            </a:xfrm>
            <a:prstGeom prst="rect">
              <a:avLst/>
            </a:prstGeom>
            <a:noFill/>
            <a:ln>
              <a:noFill/>
            </a:ln>
          </p:spPr>
        </p:pic>
        <p:sp>
          <p:nvSpPr>
            <p:cNvPr id="357" name="Google Shape;357;p16"/>
            <p:cNvSpPr txBox="1"/>
            <p:nvPr/>
          </p:nvSpPr>
          <p:spPr>
            <a:xfrm>
              <a:off x="1715060" y="-163034"/>
              <a:ext cx="5822400" cy="2195100"/>
            </a:xfrm>
            <a:prstGeom prst="rect">
              <a:avLst/>
            </a:prstGeom>
            <a:noFill/>
            <a:ln>
              <a:noFill/>
            </a:ln>
          </p:spPr>
          <p:txBody>
            <a:bodyPr anchorCtr="0" anchor="t" bIns="28800" lIns="28800" spcFirstLastPara="1" rIns="28800" wrap="square" tIns="28800">
              <a:spAutoFit/>
            </a:bodyPr>
            <a:lstStyle/>
            <a:p>
              <a:pPr indent="0" lvl="0" marL="0" marR="0" rtl="0" algn="ctr">
                <a:lnSpc>
                  <a:spcPct val="100000"/>
                </a:lnSpc>
                <a:spcBef>
                  <a:spcPts val="0"/>
                </a:spcBef>
                <a:spcAft>
                  <a:spcPts val="0"/>
                </a:spcAft>
                <a:buClr>
                  <a:srgbClr val="000000"/>
                </a:buClr>
                <a:buSzPts val="802"/>
                <a:buFont typeface="Arial"/>
                <a:buNone/>
              </a:pPr>
              <a:r>
                <a:rPr b="1" i="0" lang="uk" sz="1368" u="none" cap="none" strike="noStrike">
                  <a:solidFill>
                    <a:srgbClr val="1D1C1D"/>
                  </a:solidFill>
                  <a:latin typeface="Montserrat"/>
                  <a:ea typeface="Montserrat"/>
                  <a:cs typeface="Montserrat"/>
                  <a:sym typeface="Montserrat"/>
                </a:rPr>
                <a:t>Маленька дія стає важливою, коли повторюється щодня.</a:t>
              </a:r>
              <a:endParaRPr b="1" i="0" sz="1368" u="none" cap="none" strike="noStrike">
                <a:solidFill>
                  <a:srgbClr val="1D1C1D"/>
                </a:solidFill>
                <a:latin typeface="Montserrat"/>
                <a:ea typeface="Montserrat"/>
                <a:cs typeface="Montserrat"/>
                <a:sym typeface="Montserrat"/>
              </a:endParaRPr>
            </a:p>
          </p:txBody>
        </p:sp>
      </p:grpSp>
      <p:pic>
        <p:nvPicPr>
          <p:cNvPr id="358" name="Google Shape;358;p16" title="Group 291.png"/>
          <p:cNvPicPr preferRelativeResize="0"/>
          <p:nvPr/>
        </p:nvPicPr>
        <p:blipFill rotWithShape="1">
          <a:blip r:embed="rId10">
            <a:alphaModFix/>
          </a:blip>
          <a:srcRect b="0" l="0" r="0" t="0"/>
          <a:stretch/>
        </p:blipFill>
        <p:spPr>
          <a:xfrm>
            <a:off x="1655400" y="1125775"/>
            <a:ext cx="511523" cy="1239726"/>
          </a:xfrm>
          <a:prstGeom prst="rect">
            <a:avLst/>
          </a:prstGeom>
          <a:noFill/>
          <a:ln>
            <a:noFill/>
          </a:ln>
        </p:spPr>
      </p:pic>
      <p:pic>
        <p:nvPicPr>
          <p:cNvPr id="359" name="Google Shape;359;p16" title="Group 1321316873.png"/>
          <p:cNvPicPr preferRelativeResize="0"/>
          <p:nvPr/>
        </p:nvPicPr>
        <p:blipFill rotWithShape="1">
          <a:blip r:embed="rId11">
            <a:alphaModFix/>
          </a:blip>
          <a:srcRect b="0" l="0" r="0" t="0"/>
          <a:stretch/>
        </p:blipFill>
        <p:spPr>
          <a:xfrm>
            <a:off x="2637751" y="1417895"/>
            <a:ext cx="1315125" cy="7980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17"/>
          <p:cNvSpPr txBox="1"/>
          <p:nvPr/>
        </p:nvSpPr>
        <p:spPr>
          <a:xfrm>
            <a:off x="352025" y="283200"/>
            <a:ext cx="4439700" cy="366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МІНІВИКЛИК </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«КРАН НА ПАУЗІ»</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365" name="Google Shape;365;p17"/>
          <p:cNvSpPr txBox="1"/>
          <p:nvPr/>
        </p:nvSpPr>
        <p:spPr>
          <a:xfrm>
            <a:off x="352025" y="1209032"/>
            <a:ext cx="4185300" cy="1217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Спробуй сьогодні:</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коли чистиш зуби, намилюєш руки чи миєш посуд мийним засобом — закрий кран.</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pic>
        <p:nvPicPr>
          <p:cNvPr id="366" name="Google Shape;366;p17" title="Vector 33.png"/>
          <p:cNvPicPr preferRelativeResize="0"/>
          <p:nvPr/>
        </p:nvPicPr>
        <p:blipFill rotWithShape="1">
          <a:blip r:embed="rId3">
            <a:alphaModFix/>
          </a:blip>
          <a:srcRect b="0" l="0" r="0" t="0"/>
          <a:stretch/>
        </p:blipFill>
        <p:spPr>
          <a:xfrm>
            <a:off x="4537325" y="438200"/>
            <a:ext cx="4311224" cy="4267099"/>
          </a:xfrm>
          <a:prstGeom prst="rect">
            <a:avLst/>
          </a:prstGeom>
          <a:noFill/>
          <a:ln>
            <a:noFill/>
          </a:ln>
        </p:spPr>
      </p:pic>
      <p:pic>
        <p:nvPicPr>
          <p:cNvPr id="367" name="Google Shape;367;p17"/>
          <p:cNvPicPr preferRelativeResize="0"/>
          <p:nvPr/>
        </p:nvPicPr>
        <p:blipFill rotWithShape="1">
          <a:blip r:embed="rId4">
            <a:alphaModFix/>
          </a:blip>
          <a:srcRect b="0" l="0" r="0" t="0"/>
          <a:stretch/>
        </p:blipFill>
        <p:spPr>
          <a:xfrm>
            <a:off x="4922563" y="278800"/>
            <a:ext cx="2322817" cy="3241126"/>
          </a:xfrm>
          <a:prstGeom prst="rect">
            <a:avLst/>
          </a:prstGeom>
          <a:noFill/>
          <a:ln>
            <a:noFill/>
          </a:ln>
        </p:spPr>
      </p:pic>
      <p:sp>
        <p:nvSpPr>
          <p:cNvPr id="368" name="Google Shape;368;p17"/>
          <p:cNvSpPr/>
          <p:nvPr/>
        </p:nvSpPr>
        <p:spPr>
          <a:xfrm>
            <a:off x="352025" y="2526319"/>
            <a:ext cx="3736500" cy="1158900"/>
          </a:xfrm>
          <a:prstGeom prst="roundRect">
            <a:avLst>
              <a:gd fmla="val 18938" name="adj"/>
            </a:avLst>
          </a:prstGeom>
          <a:solidFill>
            <a:srgbClr val="DBED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rgbClr val="1D1C1D"/>
                </a:solidFill>
                <a:latin typeface="Montserrat"/>
                <a:ea typeface="Montserrat"/>
                <a:cs typeface="Montserrat"/>
                <a:sym typeface="Montserrat"/>
              </a:rPr>
              <a:t>Завдання</a:t>
            </a:r>
            <a:endParaRPr b="1" i="0" sz="1400" u="none" cap="none" strike="noStrike">
              <a:solidFill>
                <a:srgbClr val="1D1C1D"/>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400" u="none" cap="none" strike="noStrike">
                <a:solidFill>
                  <a:srgbClr val="1D1C1D"/>
                </a:solidFill>
                <a:latin typeface="Montserrat"/>
                <a:ea typeface="Montserrat"/>
                <a:cs typeface="Montserrat"/>
                <a:sym typeface="Montserrat"/>
              </a:rPr>
              <a:t>Порахуй, скільки разів за день тобі вдавалося вимкнути воду тоді, коли вона була не потрібна.</a:t>
            </a:r>
            <a:endParaRPr b="0" i="0" sz="1400" u="none" cap="none" strike="noStrike">
              <a:solidFill>
                <a:srgbClr val="1D1C1D"/>
              </a:solidFill>
              <a:latin typeface="Montserrat"/>
              <a:ea typeface="Montserrat"/>
              <a:cs typeface="Montserrat"/>
              <a:sym typeface="Montserrat"/>
            </a:endParaRPr>
          </a:p>
        </p:txBody>
      </p:sp>
      <p:sp>
        <p:nvSpPr>
          <p:cNvPr id="369" name="Google Shape;369;p17"/>
          <p:cNvSpPr/>
          <p:nvPr/>
        </p:nvSpPr>
        <p:spPr>
          <a:xfrm>
            <a:off x="352025" y="3814306"/>
            <a:ext cx="3736500" cy="954000"/>
          </a:xfrm>
          <a:prstGeom prst="roundRect">
            <a:avLst>
              <a:gd fmla="val 23488" name="adj"/>
            </a:avLst>
          </a:prstGeom>
          <a:solidFill>
            <a:srgbClr val="ECD4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rgbClr val="1D1C1D"/>
                </a:solidFill>
                <a:latin typeface="Montserrat"/>
                <a:ea typeface="Montserrat"/>
                <a:cs typeface="Montserrat"/>
                <a:sym typeface="Montserrat"/>
              </a:rPr>
              <a:t>Фраза для запамʼятовування</a:t>
            </a:r>
            <a:endParaRPr b="1" i="0" sz="1400" u="none" cap="none" strike="noStrike">
              <a:solidFill>
                <a:srgbClr val="1D1C1D"/>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400" u="none" cap="none" strike="noStrike">
                <a:solidFill>
                  <a:srgbClr val="1D1C1D"/>
                </a:solidFill>
                <a:latin typeface="Montserrat"/>
                <a:ea typeface="Montserrat"/>
                <a:cs typeface="Montserrat"/>
                <a:sym typeface="Montserrat"/>
              </a:rPr>
              <a:t>Кран не має працювати, коли вода мені не потрібна.</a:t>
            </a:r>
            <a:endParaRPr b="0" i="0" sz="1400" u="none" cap="none" strike="noStrike">
              <a:solidFill>
                <a:srgbClr val="1D1C1D"/>
              </a:solidFill>
              <a:latin typeface="Montserrat"/>
              <a:ea typeface="Montserrat"/>
              <a:cs typeface="Montserrat"/>
              <a:sym typeface="Montserrat"/>
            </a:endParaRPr>
          </a:p>
        </p:txBody>
      </p:sp>
      <p:grpSp>
        <p:nvGrpSpPr>
          <p:cNvPr id="370" name="Google Shape;370;p17"/>
          <p:cNvGrpSpPr/>
          <p:nvPr/>
        </p:nvGrpSpPr>
        <p:grpSpPr>
          <a:xfrm>
            <a:off x="5623779" y="1532978"/>
            <a:ext cx="1217401" cy="1217401"/>
            <a:chOff x="5739125" y="2907325"/>
            <a:chExt cx="1509300" cy="1509300"/>
          </a:xfrm>
        </p:grpSpPr>
        <p:sp>
          <p:nvSpPr>
            <p:cNvPr id="371" name="Google Shape;371;p17"/>
            <p:cNvSpPr/>
            <p:nvPr/>
          </p:nvSpPr>
          <p:spPr>
            <a:xfrm>
              <a:off x="5739125" y="2907325"/>
              <a:ext cx="1509300" cy="1509300"/>
            </a:xfrm>
            <a:prstGeom prst="ellipse">
              <a:avLst/>
            </a:prstGeom>
            <a:solidFill>
              <a:srgbClr val="FBBD04"/>
            </a:solidFill>
            <a:ln>
              <a:noFill/>
            </a:ln>
          </p:spPr>
          <p:txBody>
            <a:bodyPr anchorCtr="0" anchor="ctr" bIns="73725" lIns="73725" spcFirstLastPara="1" rIns="73725" wrap="square" tIns="73725">
              <a:noAutofit/>
            </a:bodyPr>
            <a:lstStyle/>
            <a:p>
              <a:pPr indent="0" lvl="0" marL="0" marR="0" rtl="0" algn="ctr">
                <a:lnSpc>
                  <a:spcPct val="100000"/>
                </a:lnSpc>
                <a:spcBef>
                  <a:spcPts val="0"/>
                </a:spcBef>
                <a:spcAft>
                  <a:spcPts val="0"/>
                </a:spcAft>
                <a:buClr>
                  <a:srgbClr val="000000"/>
                </a:buClr>
                <a:buSzPts val="1129"/>
                <a:buFont typeface="Arial"/>
                <a:buNone/>
              </a:pPr>
              <a:r>
                <a:t/>
              </a:r>
              <a:endParaRPr b="0" i="0" sz="1129" u="none" cap="none" strike="noStrike">
                <a:solidFill>
                  <a:srgbClr val="000000"/>
                </a:solidFill>
                <a:latin typeface="Arial"/>
                <a:ea typeface="Arial"/>
                <a:cs typeface="Arial"/>
                <a:sym typeface="Arial"/>
              </a:endParaRPr>
            </a:p>
          </p:txBody>
        </p:sp>
        <p:sp>
          <p:nvSpPr>
            <p:cNvPr id="372" name="Google Shape;372;p17"/>
            <p:cNvSpPr/>
            <p:nvPr/>
          </p:nvSpPr>
          <p:spPr>
            <a:xfrm>
              <a:off x="6596127" y="3290125"/>
              <a:ext cx="267000" cy="743700"/>
            </a:xfrm>
            <a:prstGeom prst="rect">
              <a:avLst/>
            </a:prstGeom>
            <a:solidFill>
              <a:schemeClr val="lt1"/>
            </a:solidFill>
            <a:ln>
              <a:noFill/>
            </a:ln>
          </p:spPr>
          <p:txBody>
            <a:bodyPr anchorCtr="0" anchor="ctr" bIns="73725" lIns="73725" spcFirstLastPara="1" rIns="73725" wrap="square" tIns="73725">
              <a:noAutofit/>
            </a:bodyPr>
            <a:lstStyle/>
            <a:p>
              <a:pPr indent="0" lvl="0" marL="0" marR="0" rtl="0" algn="ctr">
                <a:lnSpc>
                  <a:spcPct val="100000"/>
                </a:lnSpc>
                <a:spcBef>
                  <a:spcPts val="0"/>
                </a:spcBef>
                <a:spcAft>
                  <a:spcPts val="0"/>
                </a:spcAft>
                <a:buClr>
                  <a:srgbClr val="000000"/>
                </a:buClr>
                <a:buSzPts val="1129"/>
                <a:buFont typeface="Arial"/>
                <a:buNone/>
              </a:pPr>
              <a:r>
                <a:t/>
              </a:r>
              <a:endParaRPr b="0" i="0" sz="1129" u="none" cap="none" strike="noStrike">
                <a:solidFill>
                  <a:srgbClr val="000000"/>
                </a:solidFill>
                <a:latin typeface="Arial"/>
                <a:ea typeface="Arial"/>
                <a:cs typeface="Arial"/>
                <a:sym typeface="Arial"/>
              </a:endParaRPr>
            </a:p>
          </p:txBody>
        </p:sp>
        <p:sp>
          <p:nvSpPr>
            <p:cNvPr id="373" name="Google Shape;373;p17"/>
            <p:cNvSpPr/>
            <p:nvPr/>
          </p:nvSpPr>
          <p:spPr>
            <a:xfrm>
              <a:off x="6124425" y="3290125"/>
              <a:ext cx="267000" cy="743700"/>
            </a:xfrm>
            <a:prstGeom prst="rect">
              <a:avLst/>
            </a:prstGeom>
            <a:solidFill>
              <a:schemeClr val="lt1"/>
            </a:solidFill>
            <a:ln>
              <a:noFill/>
            </a:ln>
          </p:spPr>
          <p:txBody>
            <a:bodyPr anchorCtr="0" anchor="ctr" bIns="73725" lIns="73725" spcFirstLastPara="1" rIns="73725" wrap="square" tIns="73725">
              <a:noAutofit/>
            </a:bodyPr>
            <a:lstStyle/>
            <a:p>
              <a:pPr indent="0" lvl="0" marL="0" marR="0" rtl="0" algn="ctr">
                <a:lnSpc>
                  <a:spcPct val="100000"/>
                </a:lnSpc>
                <a:spcBef>
                  <a:spcPts val="0"/>
                </a:spcBef>
                <a:spcAft>
                  <a:spcPts val="0"/>
                </a:spcAft>
                <a:buClr>
                  <a:srgbClr val="000000"/>
                </a:buClr>
                <a:buSzPts val="1129"/>
                <a:buFont typeface="Arial"/>
                <a:buNone/>
              </a:pPr>
              <a:r>
                <a:t/>
              </a:r>
              <a:endParaRPr b="0" i="0" sz="1129" u="none" cap="none" strike="noStrike">
                <a:solidFill>
                  <a:srgbClr val="000000"/>
                </a:solidFill>
                <a:latin typeface="Arial"/>
                <a:ea typeface="Arial"/>
                <a:cs typeface="Arial"/>
                <a:sym typeface="Arial"/>
              </a:endParaRPr>
            </a:p>
          </p:txBody>
        </p:sp>
      </p:grpSp>
      <p:pic>
        <p:nvPicPr>
          <p:cNvPr id="374" name="Google Shape;374;p17" title="Group 291 (2).png"/>
          <p:cNvPicPr preferRelativeResize="0"/>
          <p:nvPr/>
        </p:nvPicPr>
        <p:blipFill rotWithShape="1">
          <a:blip r:embed="rId5">
            <a:alphaModFix/>
          </a:blip>
          <a:srcRect b="0" l="0" r="0" t="0"/>
          <a:stretch/>
        </p:blipFill>
        <p:spPr>
          <a:xfrm>
            <a:off x="7422275" y="1538337"/>
            <a:ext cx="1043049" cy="2528026"/>
          </a:xfrm>
          <a:prstGeom prst="rect">
            <a:avLst/>
          </a:prstGeom>
          <a:noFill/>
          <a:ln>
            <a:noFill/>
          </a:ln>
        </p:spPr>
      </p:pic>
      <p:pic>
        <p:nvPicPr>
          <p:cNvPr id="375" name="Google Shape;375;p17"/>
          <p:cNvPicPr preferRelativeResize="0"/>
          <p:nvPr/>
        </p:nvPicPr>
        <p:blipFill rotWithShape="1">
          <a:blip r:embed="rId6">
            <a:alphaModFix/>
          </a:blip>
          <a:srcRect b="0" l="0" r="0" t="0"/>
          <a:stretch/>
        </p:blipFill>
        <p:spPr>
          <a:xfrm>
            <a:off x="7422270" y="4190798"/>
            <a:ext cx="513895" cy="577501"/>
          </a:xfrm>
          <a:prstGeom prst="rect">
            <a:avLst/>
          </a:prstGeom>
          <a:noFill/>
          <a:ln>
            <a:noFill/>
          </a:ln>
        </p:spPr>
      </p:pic>
      <p:pic>
        <p:nvPicPr>
          <p:cNvPr id="376" name="Google Shape;376;p17"/>
          <p:cNvPicPr preferRelativeResize="0"/>
          <p:nvPr/>
        </p:nvPicPr>
        <p:blipFill rotWithShape="1">
          <a:blip r:embed="rId7">
            <a:alphaModFix/>
          </a:blip>
          <a:srcRect b="0" l="0" r="0" t="0"/>
          <a:stretch/>
        </p:blipFill>
        <p:spPr>
          <a:xfrm rot="6718158">
            <a:off x="4109164" y="1763242"/>
            <a:ext cx="925670" cy="937014"/>
          </a:xfrm>
          <a:prstGeom prst="rect">
            <a:avLst/>
          </a:prstGeom>
          <a:noFill/>
          <a:ln>
            <a:noFill/>
          </a:ln>
        </p:spPr>
      </p:pic>
      <p:pic>
        <p:nvPicPr>
          <p:cNvPr id="377" name="Google Shape;377;p17" title="Group 1321316836.png"/>
          <p:cNvPicPr preferRelativeResize="0"/>
          <p:nvPr/>
        </p:nvPicPr>
        <p:blipFill rotWithShape="1">
          <a:blip r:embed="rId8">
            <a:alphaModFix/>
          </a:blip>
          <a:srcRect b="0" l="0" r="0" t="0"/>
          <a:stretch/>
        </p:blipFill>
        <p:spPr>
          <a:xfrm rot="367695">
            <a:off x="4904002" y="2922550"/>
            <a:ext cx="1702802" cy="1605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18"/>
          <p:cNvSpPr txBox="1"/>
          <p:nvPr/>
        </p:nvSpPr>
        <p:spPr>
          <a:xfrm>
            <a:off x="352025" y="283200"/>
            <a:ext cx="6261000" cy="366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МІНІВИКЛИК </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«ДУШ НА ДВІ ПІСНІ»</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383" name="Google Shape;383;p18"/>
          <p:cNvSpPr txBox="1"/>
          <p:nvPr/>
        </p:nvSpPr>
        <p:spPr>
          <a:xfrm>
            <a:off x="352025" y="1350350"/>
            <a:ext cx="4130100" cy="1217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Довгий душ — це не тільки вода, </a:t>
            </a:r>
            <a:br>
              <a:rPr b="0" i="0" lang="uk" sz="1800" u="none" cap="none" strike="noStrike">
                <a:solidFill>
                  <a:srgbClr val="001D35"/>
                </a:solidFill>
                <a:latin typeface="Montserrat"/>
                <a:ea typeface="Montserrat"/>
                <a:cs typeface="Montserrat"/>
                <a:sym typeface="Montserrat"/>
              </a:rPr>
            </a:br>
            <a:r>
              <a:rPr b="0" i="0" lang="uk" sz="1800" u="none" cap="none" strike="noStrike">
                <a:solidFill>
                  <a:srgbClr val="001D35"/>
                </a:solidFill>
                <a:latin typeface="Montserrat"/>
                <a:ea typeface="Montserrat"/>
                <a:cs typeface="Montserrat"/>
                <a:sym typeface="Montserrat"/>
              </a:rPr>
              <a:t>а й електроенергія для її підігріву.</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Спробуй обрати 2 короткі пісні </a:t>
            </a:r>
            <a:br>
              <a:rPr b="0" i="0" lang="uk" sz="1800" u="none" cap="none" strike="noStrike">
                <a:solidFill>
                  <a:srgbClr val="001D35"/>
                </a:solidFill>
                <a:latin typeface="Montserrat"/>
                <a:ea typeface="Montserrat"/>
                <a:cs typeface="Montserrat"/>
                <a:sym typeface="Montserrat"/>
              </a:rPr>
            </a:br>
            <a:r>
              <a:rPr b="0" i="0" lang="uk" sz="1800" u="none" cap="none" strike="noStrike">
                <a:solidFill>
                  <a:srgbClr val="001D35"/>
                </a:solidFill>
                <a:latin typeface="Montserrat"/>
                <a:ea typeface="Montserrat"/>
                <a:cs typeface="Montserrat"/>
                <a:sym typeface="Montserrat"/>
              </a:rPr>
              <a:t>й прийняти душ, поки вони триватимуть.</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sp>
        <p:nvSpPr>
          <p:cNvPr id="384" name="Google Shape;384;p18"/>
          <p:cNvSpPr/>
          <p:nvPr/>
        </p:nvSpPr>
        <p:spPr>
          <a:xfrm>
            <a:off x="352025" y="2890168"/>
            <a:ext cx="3980400" cy="12174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1" i="0" lang="uk" sz="1600" u="none" cap="none" strike="noStrike">
                <a:solidFill>
                  <a:schemeClr val="lt1"/>
                </a:solidFill>
                <a:latin typeface="Montserrat"/>
                <a:ea typeface="Montserrat"/>
                <a:cs typeface="Montserrat"/>
                <a:sym typeface="Montserrat"/>
              </a:rPr>
              <a:t>Правило: </a:t>
            </a:r>
            <a:r>
              <a:rPr b="0" i="0" lang="uk" sz="1600" u="none" cap="none" strike="noStrike">
                <a:solidFill>
                  <a:schemeClr val="lt1"/>
                </a:solidFill>
                <a:latin typeface="Montserrat"/>
                <a:ea typeface="Montserrat"/>
                <a:cs typeface="Montserrat"/>
                <a:sym typeface="Montserrat"/>
              </a:rPr>
              <a:t>комфорт залишається, </a:t>
            </a:r>
            <a:br>
              <a:rPr b="0" i="0" lang="uk" sz="1600" u="none" cap="none" strike="noStrike">
                <a:solidFill>
                  <a:schemeClr val="lt1"/>
                </a:solidFill>
                <a:latin typeface="Montserrat"/>
                <a:ea typeface="Montserrat"/>
                <a:cs typeface="Montserrat"/>
                <a:sym typeface="Montserrat"/>
              </a:rPr>
            </a:br>
            <a:r>
              <a:rPr b="0" i="0" lang="uk" sz="1600" u="none" cap="none" strike="noStrike">
                <a:solidFill>
                  <a:schemeClr val="lt1"/>
                </a:solidFill>
                <a:latin typeface="Montserrat"/>
                <a:ea typeface="Montserrat"/>
                <a:cs typeface="Montserrat"/>
                <a:sym typeface="Montserrat"/>
              </a:rPr>
              <a:t>а зайве використання води зменшується.</a:t>
            </a:r>
            <a:endParaRPr b="0" i="0" sz="1600" u="none" cap="none" strike="noStrike">
              <a:solidFill>
                <a:schemeClr val="lt1"/>
              </a:solidFill>
              <a:latin typeface="Montserrat"/>
              <a:ea typeface="Montserrat"/>
              <a:cs typeface="Montserrat"/>
              <a:sym typeface="Montserrat"/>
            </a:endParaRPr>
          </a:p>
        </p:txBody>
      </p:sp>
      <p:pic>
        <p:nvPicPr>
          <p:cNvPr id="385" name="Google Shape;385;p18"/>
          <p:cNvPicPr preferRelativeResize="0"/>
          <p:nvPr/>
        </p:nvPicPr>
        <p:blipFill rotWithShape="1">
          <a:blip r:embed="rId3">
            <a:alphaModFix/>
          </a:blip>
          <a:srcRect b="0" l="0" r="16234" t="0"/>
          <a:stretch/>
        </p:blipFill>
        <p:spPr>
          <a:xfrm>
            <a:off x="2867950" y="3379721"/>
            <a:ext cx="1342025" cy="1804591"/>
          </a:xfrm>
          <a:prstGeom prst="rect">
            <a:avLst/>
          </a:prstGeom>
          <a:noFill/>
          <a:ln>
            <a:noFill/>
          </a:ln>
        </p:spPr>
      </p:pic>
      <p:pic>
        <p:nvPicPr>
          <p:cNvPr id="386" name="Google Shape;386;p18" title="Vector 33.png"/>
          <p:cNvPicPr preferRelativeResize="0"/>
          <p:nvPr/>
        </p:nvPicPr>
        <p:blipFill rotWithShape="1">
          <a:blip r:embed="rId4">
            <a:alphaModFix/>
          </a:blip>
          <a:srcRect b="0" l="0" r="0" t="0"/>
          <a:stretch/>
        </p:blipFill>
        <p:spPr>
          <a:xfrm>
            <a:off x="4537325" y="438200"/>
            <a:ext cx="4311224" cy="4267099"/>
          </a:xfrm>
          <a:prstGeom prst="rect">
            <a:avLst/>
          </a:prstGeom>
          <a:noFill/>
          <a:ln>
            <a:noFill/>
          </a:ln>
        </p:spPr>
      </p:pic>
      <p:pic>
        <p:nvPicPr>
          <p:cNvPr id="387" name="Google Shape;387;p18" title="Firefly_Gemini Flash_white shower head, white background 91569.png"/>
          <p:cNvPicPr preferRelativeResize="0"/>
          <p:nvPr/>
        </p:nvPicPr>
        <p:blipFill rotWithShape="1">
          <a:blip r:embed="rId5">
            <a:alphaModFix/>
          </a:blip>
          <a:srcRect b="0" l="0" r="0" t="0"/>
          <a:stretch/>
        </p:blipFill>
        <p:spPr>
          <a:xfrm rot="-237663">
            <a:off x="5065963" y="833364"/>
            <a:ext cx="1539275" cy="3476773"/>
          </a:xfrm>
          <a:prstGeom prst="rect">
            <a:avLst/>
          </a:prstGeom>
          <a:noFill/>
          <a:ln>
            <a:noFill/>
          </a:ln>
        </p:spPr>
      </p:pic>
      <p:sp>
        <p:nvSpPr>
          <p:cNvPr id="388" name="Google Shape;388;p18"/>
          <p:cNvSpPr/>
          <p:nvPr/>
        </p:nvSpPr>
        <p:spPr>
          <a:xfrm rot="-4935580">
            <a:off x="5900645" y="1280232"/>
            <a:ext cx="311841" cy="311841"/>
          </a:xfrm>
          <a:prstGeom prst="teardrop">
            <a:avLst>
              <a:gd fmla="val 100000" name="adj"/>
            </a:avLst>
          </a:prstGeom>
          <a:solidFill>
            <a:srgbClr val="41B2FF"/>
          </a:solidFill>
          <a:ln cap="flat" cmpd="sng" w="25050">
            <a:solidFill>
              <a:srgbClr val="41B2FF"/>
            </a:solidFill>
            <a:prstDash val="solid"/>
            <a:round/>
            <a:headEnd len="sm" w="sm" type="none"/>
            <a:tailEnd len="sm" w="sm" type="none"/>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389" name="Google Shape;389;p18"/>
          <p:cNvSpPr/>
          <p:nvPr/>
        </p:nvSpPr>
        <p:spPr>
          <a:xfrm rot="-4935580">
            <a:off x="5549654" y="1803134"/>
            <a:ext cx="311841" cy="311841"/>
          </a:xfrm>
          <a:prstGeom prst="teardrop">
            <a:avLst>
              <a:gd fmla="val 100000" name="adj"/>
            </a:avLst>
          </a:prstGeom>
          <a:solidFill>
            <a:srgbClr val="41B2FF"/>
          </a:solidFill>
          <a:ln cap="flat" cmpd="sng" w="25050">
            <a:solidFill>
              <a:srgbClr val="41B2FF"/>
            </a:solidFill>
            <a:prstDash val="solid"/>
            <a:round/>
            <a:headEnd len="sm" w="sm" type="none"/>
            <a:tailEnd len="sm" w="sm" type="none"/>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390" name="Google Shape;390;p18"/>
          <p:cNvSpPr/>
          <p:nvPr/>
        </p:nvSpPr>
        <p:spPr>
          <a:xfrm rot="-4935580">
            <a:off x="6226126" y="1927505"/>
            <a:ext cx="311841" cy="311841"/>
          </a:xfrm>
          <a:prstGeom prst="teardrop">
            <a:avLst>
              <a:gd fmla="val 100000" name="adj"/>
            </a:avLst>
          </a:prstGeom>
          <a:solidFill>
            <a:srgbClr val="41B2FF"/>
          </a:solidFill>
          <a:ln cap="flat" cmpd="sng" w="25050">
            <a:solidFill>
              <a:srgbClr val="41B2FF"/>
            </a:solidFill>
            <a:prstDash val="solid"/>
            <a:round/>
            <a:headEnd len="sm" w="sm" type="none"/>
            <a:tailEnd len="sm" w="sm" type="none"/>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pic>
        <p:nvPicPr>
          <p:cNvPr id="391" name="Google Shape;391;p18" title="Group 297.png"/>
          <p:cNvPicPr preferRelativeResize="0"/>
          <p:nvPr/>
        </p:nvPicPr>
        <p:blipFill rotWithShape="1">
          <a:blip r:embed="rId6">
            <a:alphaModFix/>
          </a:blip>
          <a:srcRect b="0" l="0" r="0" t="0"/>
          <a:stretch/>
        </p:blipFill>
        <p:spPr>
          <a:xfrm rot="566068">
            <a:off x="6283815" y="3893446"/>
            <a:ext cx="348070" cy="659897"/>
          </a:xfrm>
          <a:prstGeom prst="rect">
            <a:avLst/>
          </a:prstGeom>
          <a:noFill/>
          <a:ln>
            <a:noFill/>
          </a:ln>
        </p:spPr>
      </p:pic>
      <p:pic>
        <p:nvPicPr>
          <p:cNvPr id="392" name="Google Shape;392;p18" title="Group 296.png"/>
          <p:cNvPicPr preferRelativeResize="0"/>
          <p:nvPr/>
        </p:nvPicPr>
        <p:blipFill rotWithShape="1">
          <a:blip r:embed="rId7">
            <a:alphaModFix/>
          </a:blip>
          <a:srcRect b="0" l="0" r="0" t="0"/>
          <a:stretch/>
        </p:blipFill>
        <p:spPr>
          <a:xfrm rot="-1437854">
            <a:off x="6739505" y="857681"/>
            <a:ext cx="516498" cy="732441"/>
          </a:xfrm>
          <a:prstGeom prst="rect">
            <a:avLst/>
          </a:prstGeom>
          <a:noFill/>
          <a:ln>
            <a:noFill/>
          </a:ln>
        </p:spPr>
      </p:pic>
      <p:pic>
        <p:nvPicPr>
          <p:cNvPr id="393" name="Google Shape;393;p18" title="Group 293.png"/>
          <p:cNvPicPr preferRelativeResize="0"/>
          <p:nvPr/>
        </p:nvPicPr>
        <p:blipFill rotWithShape="1">
          <a:blip r:embed="rId8">
            <a:alphaModFix/>
          </a:blip>
          <a:srcRect b="0" l="0" r="0" t="0"/>
          <a:stretch/>
        </p:blipFill>
        <p:spPr>
          <a:xfrm rot="-737317">
            <a:off x="4816091" y="2958349"/>
            <a:ext cx="509846" cy="723001"/>
          </a:xfrm>
          <a:prstGeom prst="rect">
            <a:avLst/>
          </a:prstGeom>
          <a:noFill/>
          <a:ln>
            <a:noFill/>
          </a:ln>
        </p:spPr>
      </p:pic>
      <p:pic>
        <p:nvPicPr>
          <p:cNvPr id="394" name="Google Shape;394;p18" title="Group 294.png"/>
          <p:cNvPicPr preferRelativeResize="0"/>
          <p:nvPr/>
        </p:nvPicPr>
        <p:blipFill rotWithShape="1">
          <a:blip r:embed="rId9">
            <a:alphaModFix/>
          </a:blip>
          <a:srcRect b="0" l="0" r="0" t="0"/>
          <a:stretch/>
        </p:blipFill>
        <p:spPr>
          <a:xfrm rot="700426">
            <a:off x="7462920" y="1334752"/>
            <a:ext cx="822334" cy="879194"/>
          </a:xfrm>
          <a:prstGeom prst="rect">
            <a:avLst/>
          </a:prstGeom>
          <a:noFill/>
          <a:ln>
            <a:noFill/>
          </a:ln>
        </p:spPr>
      </p:pic>
      <p:pic>
        <p:nvPicPr>
          <p:cNvPr id="395" name="Google Shape;395;p18" title="Firefly_Gemini Flash_white timer, white background 91569.png"/>
          <p:cNvPicPr preferRelativeResize="0"/>
          <p:nvPr/>
        </p:nvPicPr>
        <p:blipFill rotWithShape="1">
          <a:blip r:embed="rId10">
            <a:alphaModFix/>
          </a:blip>
          <a:srcRect b="0" l="0" r="0" t="0"/>
          <a:stretch/>
        </p:blipFill>
        <p:spPr>
          <a:xfrm rot="566642">
            <a:off x="6668713" y="2388550"/>
            <a:ext cx="1608999" cy="1487775"/>
          </a:xfrm>
          <a:prstGeom prst="rect">
            <a:avLst/>
          </a:prstGeom>
          <a:noFill/>
          <a:ln>
            <a:noFill/>
          </a:ln>
        </p:spPr>
      </p:pic>
      <p:pic>
        <p:nvPicPr>
          <p:cNvPr id="396" name="Google Shape;396;p18"/>
          <p:cNvPicPr preferRelativeResize="0"/>
          <p:nvPr/>
        </p:nvPicPr>
        <p:blipFill rotWithShape="1">
          <a:blip r:embed="rId11">
            <a:alphaModFix/>
          </a:blip>
          <a:srcRect b="0" l="0" r="0" t="0"/>
          <a:stretch/>
        </p:blipFill>
        <p:spPr>
          <a:xfrm>
            <a:off x="4814070" y="501973"/>
            <a:ext cx="513895" cy="577501"/>
          </a:xfrm>
          <a:prstGeom prst="rect">
            <a:avLst/>
          </a:prstGeom>
          <a:noFill/>
          <a:ln>
            <a:noFill/>
          </a:ln>
        </p:spPr>
      </p:pic>
      <p:pic>
        <p:nvPicPr>
          <p:cNvPr id="397" name="Google Shape;397;p18"/>
          <p:cNvPicPr preferRelativeResize="0"/>
          <p:nvPr/>
        </p:nvPicPr>
        <p:blipFill rotWithShape="1">
          <a:blip r:embed="rId12">
            <a:alphaModFix/>
          </a:blip>
          <a:srcRect b="0" l="0" r="0" t="0"/>
          <a:stretch/>
        </p:blipFill>
        <p:spPr>
          <a:xfrm rot="6718158">
            <a:off x="7010376" y="4005367"/>
            <a:ext cx="925670" cy="93701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401" name="Shape 401"/>
        <p:cNvGrpSpPr/>
        <p:nvPr/>
      </p:nvGrpSpPr>
      <p:grpSpPr>
        <a:xfrm>
          <a:off x="0" y="0"/>
          <a:ext cx="0" cy="0"/>
          <a:chOff x="0" y="0"/>
          <a:chExt cx="0" cy="0"/>
        </a:xfrm>
      </p:grpSpPr>
      <p:pic>
        <p:nvPicPr>
          <p:cNvPr id="402" name="Google Shape;402;p19" title="Vector 35.png"/>
          <p:cNvPicPr preferRelativeResize="0"/>
          <p:nvPr/>
        </p:nvPicPr>
        <p:blipFill rotWithShape="1">
          <a:blip r:embed="rId3">
            <a:alphaModFix/>
          </a:blip>
          <a:srcRect b="0" l="0" r="0" t="0"/>
          <a:stretch/>
        </p:blipFill>
        <p:spPr>
          <a:xfrm>
            <a:off x="5279048" y="330662"/>
            <a:ext cx="3620974" cy="4482176"/>
          </a:xfrm>
          <a:prstGeom prst="rect">
            <a:avLst/>
          </a:prstGeom>
          <a:noFill/>
          <a:ln>
            <a:noFill/>
          </a:ln>
        </p:spPr>
      </p:pic>
      <p:sp>
        <p:nvSpPr>
          <p:cNvPr id="403" name="Google Shape;403;p19"/>
          <p:cNvSpPr txBox="1"/>
          <p:nvPr/>
        </p:nvSpPr>
        <p:spPr>
          <a:xfrm>
            <a:off x="272825" y="624650"/>
            <a:ext cx="5207700" cy="12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500" u="none" cap="none" strike="noStrike">
                <a:solidFill>
                  <a:schemeClr val="lt1"/>
                </a:solidFill>
                <a:latin typeface="Montserrat"/>
                <a:ea typeface="Montserrat"/>
                <a:cs typeface="Montserrat"/>
                <a:sym typeface="Montserrat"/>
              </a:rPr>
              <a:t>ВОДА МОЖЕ ВИДАВАТИСЯ ЧИСТОЮ, АЛЕ БУТИ НЕБЕЗПЕЧНОЮ</a:t>
            </a:r>
            <a:endParaRPr b="1" i="0" sz="2500" u="none" cap="none" strike="noStrike">
              <a:solidFill>
                <a:schemeClr val="lt1"/>
              </a:solidFill>
              <a:latin typeface="Montserrat"/>
              <a:ea typeface="Montserrat"/>
              <a:cs typeface="Montserrat"/>
              <a:sym typeface="Montserrat"/>
            </a:endParaRPr>
          </a:p>
        </p:txBody>
      </p:sp>
      <p:sp>
        <p:nvSpPr>
          <p:cNvPr id="404" name="Google Shape;404;p19"/>
          <p:cNvSpPr txBox="1"/>
          <p:nvPr/>
        </p:nvSpPr>
        <p:spPr>
          <a:xfrm>
            <a:off x="275626" y="204175"/>
            <a:ext cx="3402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2. ВОДА І ЗДОРОВ’Я</a:t>
            </a:r>
            <a:endParaRPr b="0" i="0" sz="1100" u="none" cap="none" strike="noStrike">
              <a:solidFill>
                <a:schemeClr val="lt1"/>
              </a:solidFill>
              <a:latin typeface="Montserrat Medium"/>
              <a:ea typeface="Montserrat Medium"/>
              <a:cs typeface="Montserrat Medium"/>
              <a:sym typeface="Montserrat Medium"/>
            </a:endParaRPr>
          </a:p>
        </p:txBody>
      </p:sp>
      <p:sp>
        <p:nvSpPr>
          <p:cNvPr id="405" name="Google Shape;405;p19"/>
          <p:cNvSpPr txBox="1"/>
          <p:nvPr/>
        </p:nvSpPr>
        <p:spPr>
          <a:xfrm>
            <a:off x="275625" y="2155800"/>
            <a:ext cx="3114900" cy="91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0" i="0" lang="uk" sz="2200" u="none" cap="none" strike="noStrike">
                <a:solidFill>
                  <a:schemeClr val="lt1"/>
                </a:solidFill>
                <a:latin typeface="Montserrat"/>
                <a:ea typeface="Montserrat"/>
                <a:cs typeface="Montserrat"/>
                <a:sym typeface="Montserrat"/>
              </a:rPr>
              <a:t>У воді можуть бути:</a:t>
            </a:r>
            <a:endParaRPr b="0" i="0" sz="22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100"/>
              <a:buFont typeface="Arial"/>
              <a:buNone/>
            </a:pPr>
            <a:r>
              <a:t/>
            </a:r>
            <a:endParaRPr b="0" i="0" sz="22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100"/>
              <a:buFont typeface="Arial"/>
              <a:buNone/>
            </a:pPr>
            <a:r>
              <a:t/>
            </a:r>
            <a:endParaRPr b="0" i="0" sz="2200" u="none" cap="none" strike="noStrike">
              <a:solidFill>
                <a:schemeClr val="lt1"/>
              </a:solidFill>
              <a:latin typeface="Montserrat"/>
              <a:ea typeface="Montserrat"/>
              <a:cs typeface="Montserrat"/>
              <a:sym typeface="Montserrat"/>
            </a:endParaRPr>
          </a:p>
        </p:txBody>
      </p:sp>
      <p:sp>
        <p:nvSpPr>
          <p:cNvPr id="406" name="Google Shape;406;p19"/>
          <p:cNvSpPr/>
          <p:nvPr/>
        </p:nvSpPr>
        <p:spPr>
          <a:xfrm>
            <a:off x="366900" y="2981650"/>
            <a:ext cx="2154900" cy="4734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мікроорганізми</a:t>
            </a:r>
            <a:endParaRPr b="0" i="0" sz="1600" u="none" cap="none" strike="noStrike">
              <a:solidFill>
                <a:schemeClr val="dk1"/>
              </a:solidFill>
              <a:latin typeface="Montserrat"/>
              <a:ea typeface="Montserrat"/>
              <a:cs typeface="Montserrat"/>
              <a:sym typeface="Montserrat"/>
            </a:endParaRPr>
          </a:p>
        </p:txBody>
      </p:sp>
      <p:sp>
        <p:nvSpPr>
          <p:cNvPr id="407" name="Google Shape;407;p19"/>
          <p:cNvSpPr/>
          <p:nvPr/>
        </p:nvSpPr>
        <p:spPr>
          <a:xfrm>
            <a:off x="360001" y="3597875"/>
            <a:ext cx="1833900" cy="4734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забруднення</a:t>
            </a:r>
            <a:endParaRPr b="0" i="0" sz="1600" u="none" cap="none" strike="noStrike">
              <a:solidFill>
                <a:schemeClr val="dk1"/>
              </a:solidFill>
              <a:latin typeface="Montserrat"/>
              <a:ea typeface="Montserrat"/>
              <a:cs typeface="Montserrat"/>
              <a:sym typeface="Montserrat"/>
            </a:endParaRPr>
          </a:p>
        </p:txBody>
      </p:sp>
      <p:sp>
        <p:nvSpPr>
          <p:cNvPr id="408" name="Google Shape;408;p19"/>
          <p:cNvSpPr/>
          <p:nvPr/>
        </p:nvSpPr>
        <p:spPr>
          <a:xfrm>
            <a:off x="2292870" y="3597876"/>
            <a:ext cx="2154900" cy="4734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наслідки аварій</a:t>
            </a:r>
            <a:endParaRPr b="1" i="0" sz="1600" u="none" cap="none" strike="noStrike">
              <a:solidFill>
                <a:schemeClr val="dk1"/>
              </a:solidFill>
              <a:latin typeface="Montserrat"/>
              <a:ea typeface="Montserrat"/>
              <a:cs typeface="Montserrat"/>
              <a:sym typeface="Montserrat"/>
            </a:endParaRPr>
          </a:p>
        </p:txBody>
      </p:sp>
      <p:sp>
        <p:nvSpPr>
          <p:cNvPr id="409" name="Google Shape;409;p19"/>
          <p:cNvSpPr/>
          <p:nvPr/>
        </p:nvSpPr>
        <p:spPr>
          <a:xfrm>
            <a:off x="360000" y="4214100"/>
            <a:ext cx="4747200" cy="4734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зміни після перебоїв у водопостачанні</a:t>
            </a:r>
            <a:endParaRPr b="1" i="0" sz="1600" u="none" cap="none" strike="noStrike">
              <a:solidFill>
                <a:schemeClr val="dk1"/>
              </a:solidFill>
              <a:latin typeface="Montserrat"/>
              <a:ea typeface="Montserrat"/>
              <a:cs typeface="Montserrat"/>
              <a:sym typeface="Montserrat"/>
            </a:endParaRPr>
          </a:p>
        </p:txBody>
      </p:sp>
      <p:pic>
        <p:nvPicPr>
          <p:cNvPr id="410" name="Google Shape;410;p19" title="Group 309.png"/>
          <p:cNvPicPr preferRelativeResize="0"/>
          <p:nvPr/>
        </p:nvPicPr>
        <p:blipFill rotWithShape="1">
          <a:blip r:embed="rId4">
            <a:alphaModFix/>
          </a:blip>
          <a:srcRect b="0" l="0" r="0" t="0"/>
          <a:stretch/>
        </p:blipFill>
        <p:spPr>
          <a:xfrm>
            <a:off x="5708035" y="844673"/>
            <a:ext cx="2266050" cy="3594803"/>
          </a:xfrm>
          <a:prstGeom prst="rect">
            <a:avLst/>
          </a:prstGeom>
          <a:noFill/>
          <a:ln>
            <a:noFill/>
          </a:ln>
        </p:spPr>
      </p:pic>
      <p:pic>
        <p:nvPicPr>
          <p:cNvPr id="411" name="Google Shape;411;p19" title="Firefly_Gemini Flash_magnifying glass, white background 91569.png"/>
          <p:cNvPicPr preferRelativeResize="0"/>
          <p:nvPr/>
        </p:nvPicPr>
        <p:blipFill rotWithShape="1">
          <a:blip r:embed="rId5">
            <a:alphaModFix/>
          </a:blip>
          <a:srcRect b="0" l="0" r="0" t="0"/>
          <a:stretch/>
        </p:blipFill>
        <p:spPr>
          <a:xfrm rot="-8949045">
            <a:off x="6491273" y="881310"/>
            <a:ext cx="1956855" cy="3594799"/>
          </a:xfrm>
          <a:prstGeom prst="rect">
            <a:avLst/>
          </a:prstGeom>
          <a:noFill/>
          <a:ln>
            <a:noFill/>
          </a:ln>
        </p:spPr>
      </p:pic>
      <p:pic>
        <p:nvPicPr>
          <p:cNvPr id="412" name="Google Shape;412;p19" title="Vector.png"/>
          <p:cNvPicPr preferRelativeResize="0"/>
          <p:nvPr/>
        </p:nvPicPr>
        <p:blipFill rotWithShape="1">
          <a:blip r:embed="rId6">
            <a:alphaModFix/>
          </a:blip>
          <a:srcRect b="0" l="0" r="0" t="0"/>
          <a:stretch/>
        </p:blipFill>
        <p:spPr>
          <a:xfrm rot="-1024470">
            <a:off x="6544982" y="2750702"/>
            <a:ext cx="1049935" cy="1301302"/>
          </a:xfrm>
          <a:prstGeom prst="rect">
            <a:avLst/>
          </a:prstGeom>
          <a:noFill/>
          <a:ln>
            <a:noFill/>
          </a:ln>
        </p:spPr>
      </p:pic>
      <p:grpSp>
        <p:nvGrpSpPr>
          <p:cNvPr id="413" name="Google Shape;413;p19"/>
          <p:cNvGrpSpPr/>
          <p:nvPr/>
        </p:nvGrpSpPr>
        <p:grpSpPr>
          <a:xfrm rot="-308839">
            <a:off x="3446756" y="1490401"/>
            <a:ext cx="2660543" cy="1374662"/>
            <a:chOff x="3999612" y="-3875773"/>
            <a:chExt cx="7321951" cy="4093065"/>
          </a:xfrm>
        </p:grpSpPr>
        <p:pic>
          <p:nvPicPr>
            <p:cNvPr id="414" name="Google Shape;414;p19" title="reflekcia-yellow.png"/>
            <p:cNvPicPr preferRelativeResize="0"/>
            <p:nvPr/>
          </p:nvPicPr>
          <p:blipFill rotWithShape="1">
            <a:blip r:embed="rId7">
              <a:alphaModFix/>
            </a:blip>
            <a:srcRect b="0" l="0" r="0" t="0"/>
            <a:stretch/>
          </p:blipFill>
          <p:spPr>
            <a:xfrm rot="8">
              <a:off x="3999617" y="-3875764"/>
              <a:ext cx="7321941" cy="4093048"/>
            </a:xfrm>
            <a:prstGeom prst="rect">
              <a:avLst/>
            </a:prstGeom>
            <a:noFill/>
            <a:ln>
              <a:noFill/>
            </a:ln>
          </p:spPr>
        </p:pic>
        <p:sp>
          <p:nvSpPr>
            <p:cNvPr id="415" name="Google Shape;415;p19"/>
            <p:cNvSpPr txBox="1"/>
            <p:nvPr/>
          </p:nvSpPr>
          <p:spPr>
            <a:xfrm>
              <a:off x="4742437" y="-2862861"/>
              <a:ext cx="5622600" cy="2070600"/>
            </a:xfrm>
            <a:prstGeom prst="rect">
              <a:avLst/>
            </a:prstGeom>
            <a:noFill/>
            <a:ln>
              <a:noFill/>
            </a:ln>
          </p:spPr>
          <p:txBody>
            <a:bodyPr anchorCtr="0" anchor="t" bIns="30725" lIns="30725" spcFirstLastPara="1" rIns="30725" wrap="square" tIns="30725">
              <a:spAutoFit/>
            </a:bodyPr>
            <a:lstStyle/>
            <a:p>
              <a:pPr indent="0" lvl="0" marL="0" marR="0" rtl="0" algn="ctr">
                <a:lnSpc>
                  <a:spcPct val="115000"/>
                </a:lnSpc>
                <a:spcBef>
                  <a:spcPts val="0"/>
                </a:spcBef>
                <a:spcAft>
                  <a:spcPts val="0"/>
                </a:spcAft>
                <a:buClr>
                  <a:srgbClr val="000000"/>
                </a:buClr>
                <a:buSzPts val="857"/>
                <a:buFont typeface="Arial"/>
                <a:buNone/>
              </a:pPr>
              <a:r>
                <a:rPr b="1" i="0" lang="uk" sz="1247" u="none" cap="none" strike="noStrike">
                  <a:solidFill>
                    <a:srgbClr val="1D1C1D"/>
                  </a:solidFill>
                  <a:latin typeface="Montserrat"/>
                  <a:ea typeface="Montserrat"/>
                  <a:cs typeface="Montserrat"/>
                  <a:sym typeface="Montserrat"/>
                </a:rPr>
                <a:t>Якщо вода прозора — це ще не гарантія, </a:t>
              </a:r>
              <a:br>
                <a:rPr b="1" i="0" lang="uk" sz="1247" u="none" cap="none" strike="noStrike">
                  <a:solidFill>
                    <a:srgbClr val="1D1C1D"/>
                  </a:solidFill>
                  <a:latin typeface="Montserrat"/>
                  <a:ea typeface="Montserrat"/>
                  <a:cs typeface="Montserrat"/>
                  <a:sym typeface="Montserrat"/>
                </a:rPr>
              </a:br>
              <a:r>
                <a:rPr b="1" i="0" lang="uk" sz="1247" u="none" cap="none" strike="noStrike">
                  <a:solidFill>
                    <a:srgbClr val="1D1C1D"/>
                  </a:solidFill>
                  <a:latin typeface="Montserrat"/>
                  <a:ea typeface="Montserrat"/>
                  <a:cs typeface="Montserrat"/>
                  <a:sym typeface="Montserrat"/>
                </a:rPr>
                <a:t>що її можна пити.</a:t>
              </a:r>
              <a:endParaRPr b="1" i="0" sz="1247" u="none" cap="none" strike="noStrike">
                <a:solidFill>
                  <a:srgbClr val="1D1C1D"/>
                </a:solidFill>
                <a:latin typeface="Montserrat"/>
                <a:ea typeface="Montserrat"/>
                <a:cs typeface="Montserrat"/>
                <a:sym typeface="Montserrat"/>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2"/>
          <p:cNvSpPr txBox="1"/>
          <p:nvPr/>
        </p:nvSpPr>
        <p:spPr>
          <a:xfrm>
            <a:off x="352025" y="283200"/>
            <a:ext cx="84081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«ЩО ТИ ЗНАЄШ ПРО ВОДУ?»</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69" name="Google Shape;69;p2"/>
          <p:cNvSpPr/>
          <p:nvPr/>
        </p:nvSpPr>
        <p:spPr>
          <a:xfrm>
            <a:off x="352025" y="1075522"/>
            <a:ext cx="5626800" cy="657000"/>
          </a:xfrm>
          <a:prstGeom prst="roundRect">
            <a:avLst>
              <a:gd fmla="val 32040" name="adj"/>
            </a:avLst>
          </a:prstGeom>
          <a:solidFill>
            <a:srgbClr val="4CEBA4"/>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600" u="none" cap="none" strike="noStrike">
                <a:solidFill>
                  <a:srgbClr val="001D35"/>
                </a:solidFill>
                <a:latin typeface="Montserrat"/>
                <a:ea typeface="Montserrat"/>
                <a:cs typeface="Montserrat"/>
                <a:sym typeface="Montserrat"/>
              </a:rPr>
              <a:t>Завдання 1. Обери ВСІ правильні твердження.</a:t>
            </a:r>
            <a:endParaRPr b="1" i="0" sz="1600" u="none" cap="none" strike="noStrike">
              <a:solidFill>
                <a:srgbClr val="001D35"/>
              </a:solidFill>
              <a:latin typeface="Montserrat"/>
              <a:ea typeface="Montserrat"/>
              <a:cs typeface="Montserrat"/>
              <a:sym typeface="Montserrat"/>
            </a:endParaRPr>
          </a:p>
        </p:txBody>
      </p:sp>
      <p:sp>
        <p:nvSpPr>
          <p:cNvPr id="70" name="Google Shape;70;p2"/>
          <p:cNvSpPr/>
          <p:nvPr/>
        </p:nvSpPr>
        <p:spPr>
          <a:xfrm>
            <a:off x="357297" y="710313"/>
            <a:ext cx="4438114" cy="111075"/>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2"/>
          <p:cNvSpPr/>
          <p:nvPr/>
        </p:nvSpPr>
        <p:spPr>
          <a:xfrm>
            <a:off x="352025" y="1889113"/>
            <a:ext cx="1793100" cy="1811400"/>
          </a:xfrm>
          <a:prstGeom prst="roundRect">
            <a:avLst>
              <a:gd fmla="val 1049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А. Воду можна пити з будь-якого джерела</a:t>
            </a:r>
            <a:endParaRPr b="0" i="0" sz="1600" u="none" cap="none" strike="noStrike">
              <a:solidFill>
                <a:srgbClr val="000000"/>
              </a:solidFill>
              <a:latin typeface="Arial"/>
              <a:ea typeface="Arial"/>
              <a:cs typeface="Arial"/>
              <a:sym typeface="Arial"/>
            </a:endParaRPr>
          </a:p>
        </p:txBody>
      </p:sp>
      <p:sp>
        <p:nvSpPr>
          <p:cNvPr id="72" name="Google Shape;72;p2"/>
          <p:cNvSpPr/>
          <p:nvPr/>
        </p:nvSpPr>
        <p:spPr>
          <a:xfrm>
            <a:off x="2266118" y="1889113"/>
            <a:ext cx="1793100" cy="1811400"/>
          </a:xfrm>
          <a:prstGeom prst="roundRect">
            <a:avLst>
              <a:gd fmla="val 1248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Б. Вода впливає на здоровʼя людини</a:t>
            </a:r>
            <a:endParaRPr b="0" i="0" sz="1600" u="none" cap="none" strike="noStrike">
              <a:solidFill>
                <a:srgbClr val="000000"/>
              </a:solidFill>
              <a:latin typeface="Arial"/>
              <a:ea typeface="Arial"/>
              <a:cs typeface="Arial"/>
              <a:sym typeface="Arial"/>
            </a:endParaRPr>
          </a:p>
        </p:txBody>
      </p:sp>
      <p:sp>
        <p:nvSpPr>
          <p:cNvPr id="73" name="Google Shape;73;p2"/>
          <p:cNvSpPr/>
          <p:nvPr/>
        </p:nvSpPr>
        <p:spPr>
          <a:xfrm>
            <a:off x="4180188" y="1889113"/>
            <a:ext cx="1793100" cy="1811400"/>
          </a:xfrm>
          <a:prstGeom prst="roundRect">
            <a:avLst>
              <a:gd fmla="val 1135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В. Якщо вода прозора — вона завжди безпечна</a:t>
            </a:r>
            <a:endParaRPr b="0" i="0" sz="1600" u="none" cap="none" strike="noStrike">
              <a:solidFill>
                <a:srgbClr val="000000"/>
              </a:solidFill>
              <a:latin typeface="Arial"/>
              <a:ea typeface="Arial"/>
              <a:cs typeface="Arial"/>
              <a:sym typeface="Arial"/>
            </a:endParaRPr>
          </a:p>
        </p:txBody>
      </p:sp>
      <p:sp>
        <p:nvSpPr>
          <p:cNvPr id="74" name="Google Shape;74;p2"/>
          <p:cNvSpPr/>
          <p:nvPr/>
        </p:nvSpPr>
        <p:spPr>
          <a:xfrm>
            <a:off x="357295" y="3814600"/>
            <a:ext cx="2741400" cy="859500"/>
          </a:xfrm>
          <a:prstGeom prst="roundRect">
            <a:avLst>
              <a:gd fmla="val 22575"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Г. Вода потрібна лише для пиття</a:t>
            </a:r>
            <a:endParaRPr b="0" i="0" sz="1600" u="none" cap="none" strike="noStrike">
              <a:solidFill>
                <a:srgbClr val="000000"/>
              </a:solidFill>
              <a:latin typeface="Arial"/>
              <a:ea typeface="Arial"/>
              <a:cs typeface="Arial"/>
              <a:sym typeface="Arial"/>
            </a:endParaRPr>
          </a:p>
        </p:txBody>
      </p:sp>
      <p:sp>
        <p:nvSpPr>
          <p:cNvPr id="75" name="Google Shape;75;p2"/>
          <p:cNvSpPr/>
          <p:nvPr/>
        </p:nvSpPr>
        <p:spPr>
          <a:xfrm>
            <a:off x="3237319" y="3814600"/>
            <a:ext cx="2741400" cy="859500"/>
          </a:xfrm>
          <a:prstGeom prst="roundRect">
            <a:avLst>
              <a:gd fmla="val 2256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Д. Воду потрібно берегти</a:t>
            </a:r>
            <a:endParaRPr b="0" i="0" sz="1600" u="none" cap="none" strike="noStrike">
              <a:solidFill>
                <a:srgbClr val="000000"/>
              </a:solidFill>
              <a:latin typeface="Arial"/>
              <a:ea typeface="Arial"/>
              <a:cs typeface="Arial"/>
              <a:sym typeface="Arial"/>
            </a:endParaRPr>
          </a:p>
        </p:txBody>
      </p:sp>
      <p:pic>
        <p:nvPicPr>
          <p:cNvPr id="76" name="Google Shape;76;p2"/>
          <p:cNvPicPr preferRelativeResize="0"/>
          <p:nvPr/>
        </p:nvPicPr>
        <p:blipFill rotWithShape="1">
          <a:blip r:embed="rId3">
            <a:alphaModFix/>
          </a:blip>
          <a:srcRect b="0" l="0" r="8776" t="0"/>
          <a:stretch/>
        </p:blipFill>
        <p:spPr>
          <a:xfrm>
            <a:off x="5242444" y="1452550"/>
            <a:ext cx="3771166" cy="3452825"/>
          </a:xfrm>
          <a:prstGeom prst="rect">
            <a:avLst/>
          </a:prstGeom>
          <a:noFill/>
          <a:ln>
            <a:noFill/>
          </a:ln>
        </p:spPr>
      </p:pic>
      <p:pic>
        <p:nvPicPr>
          <p:cNvPr id="77" name="Google Shape;77;p2"/>
          <p:cNvPicPr preferRelativeResize="0"/>
          <p:nvPr/>
        </p:nvPicPr>
        <p:blipFill rotWithShape="1">
          <a:blip r:embed="rId4">
            <a:alphaModFix/>
          </a:blip>
          <a:srcRect b="0" l="0" r="0" t="0"/>
          <a:stretch/>
        </p:blipFill>
        <p:spPr>
          <a:xfrm>
            <a:off x="7704276" y="1574070"/>
            <a:ext cx="654150" cy="67655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20"/>
          <p:cNvSpPr txBox="1"/>
          <p:nvPr/>
        </p:nvSpPr>
        <p:spPr>
          <a:xfrm>
            <a:off x="352025" y="283200"/>
            <a:ext cx="6261000" cy="741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БЕЗПЕЧНА ВОДА — </a:t>
            </a:r>
            <a:br>
              <a:rPr b="0" i="0" lang="uk" sz="2500" u="none" cap="none" strike="noStrike">
                <a:solidFill>
                  <a:srgbClr val="001D35"/>
                </a:solidFill>
                <a:latin typeface="Montserrat ExtraBold"/>
                <a:ea typeface="Montserrat ExtraBold"/>
                <a:cs typeface="Montserrat ExtraBold"/>
                <a:sym typeface="Montserrat ExtraBold"/>
              </a:rPr>
            </a:br>
            <a:r>
              <a:rPr b="0" i="0" lang="uk" sz="2500" u="none" cap="none" strike="noStrike">
                <a:solidFill>
                  <a:srgbClr val="001D35"/>
                </a:solidFill>
                <a:latin typeface="Montserrat ExtraBold"/>
                <a:ea typeface="Montserrat ExtraBold"/>
                <a:cs typeface="Montserrat ExtraBold"/>
                <a:sym typeface="Montserrat ExtraBold"/>
              </a:rPr>
              <a:t>НЕ ПРОСТО ПРОЗОРА</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421" name="Google Shape;421;p20"/>
          <p:cNvSpPr txBox="1"/>
          <p:nvPr/>
        </p:nvSpPr>
        <p:spPr>
          <a:xfrm>
            <a:off x="352025" y="1203812"/>
            <a:ext cx="4597200" cy="366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Безпечна питна вода — це вода, яка:</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sp>
        <p:nvSpPr>
          <p:cNvPr id="422" name="Google Shape;422;p20"/>
          <p:cNvSpPr/>
          <p:nvPr/>
        </p:nvSpPr>
        <p:spPr>
          <a:xfrm>
            <a:off x="366900" y="1805310"/>
            <a:ext cx="1977000" cy="1809300"/>
          </a:xfrm>
          <a:prstGeom prst="roundRect">
            <a:avLst>
              <a:gd fmla="val 11275" name="adj"/>
            </a:avLst>
          </a:prstGeom>
          <a:solidFill>
            <a:srgbClr val="B1ECC8"/>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походить із надійного джерела</a:t>
            </a:r>
            <a:endParaRPr b="1"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423" name="Google Shape;423;p20"/>
          <p:cNvSpPr/>
          <p:nvPr/>
        </p:nvSpPr>
        <p:spPr>
          <a:xfrm>
            <a:off x="2488318" y="1792070"/>
            <a:ext cx="1977000" cy="1809300"/>
          </a:xfrm>
          <a:prstGeom prst="roundRect">
            <a:avLst>
              <a:gd fmla="val 11275"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доступна для щоденного споживання</a:t>
            </a:r>
            <a:endParaRPr b="1"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424" name="Google Shape;424;p20"/>
          <p:cNvSpPr/>
          <p:nvPr/>
        </p:nvSpPr>
        <p:spPr>
          <a:xfrm>
            <a:off x="4626338" y="1798690"/>
            <a:ext cx="1977000" cy="1809300"/>
          </a:xfrm>
          <a:prstGeom prst="roundRect">
            <a:avLst>
              <a:gd fmla="val 11275" name="adj"/>
            </a:avLst>
          </a:prstGeom>
          <a:solidFill>
            <a:srgbClr val="ECD4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не забруднена</a:t>
            </a:r>
            <a:endParaRPr b="1"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425" name="Google Shape;425;p20"/>
          <p:cNvSpPr/>
          <p:nvPr/>
        </p:nvSpPr>
        <p:spPr>
          <a:xfrm>
            <a:off x="6763876" y="1785450"/>
            <a:ext cx="1977000" cy="1809300"/>
          </a:xfrm>
          <a:prstGeom prst="roundRect">
            <a:avLst>
              <a:gd fmla="val 11275" name="adj"/>
            </a:avLst>
          </a:prstGeom>
          <a:solidFill>
            <a:srgbClr val="FFC1D3"/>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правильно зберігається</a:t>
            </a:r>
            <a:endParaRPr b="1"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426" name="Google Shape;426;p20"/>
          <p:cNvSpPr/>
          <p:nvPr/>
        </p:nvSpPr>
        <p:spPr>
          <a:xfrm>
            <a:off x="2193250" y="3847294"/>
            <a:ext cx="3834600" cy="9522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800" u="none" cap="none" strike="noStrike">
                <a:solidFill>
                  <a:schemeClr val="lt1"/>
                </a:solidFill>
                <a:latin typeface="Montserrat"/>
                <a:ea typeface="Montserrat"/>
                <a:cs typeface="Montserrat"/>
                <a:sym typeface="Montserrat"/>
              </a:rPr>
              <a:t>Безпечна вода — це вода, якій можна довіряти!</a:t>
            </a:r>
            <a:endParaRPr b="1" i="0" sz="1800" u="none" cap="none" strike="noStrike">
              <a:solidFill>
                <a:schemeClr val="lt1"/>
              </a:solidFill>
              <a:latin typeface="Montserrat"/>
              <a:ea typeface="Montserrat"/>
              <a:cs typeface="Montserrat"/>
              <a:sym typeface="Montserrat"/>
            </a:endParaRPr>
          </a:p>
        </p:txBody>
      </p:sp>
      <p:pic>
        <p:nvPicPr>
          <p:cNvPr id="427" name="Google Shape;427;p20"/>
          <p:cNvPicPr preferRelativeResize="0"/>
          <p:nvPr/>
        </p:nvPicPr>
        <p:blipFill rotWithShape="1">
          <a:blip r:embed="rId3">
            <a:alphaModFix/>
          </a:blip>
          <a:srcRect b="0" l="0" r="0" t="0"/>
          <a:stretch/>
        </p:blipFill>
        <p:spPr>
          <a:xfrm>
            <a:off x="5922150" y="3383294"/>
            <a:ext cx="1504856" cy="1561199"/>
          </a:xfrm>
          <a:prstGeom prst="rect">
            <a:avLst/>
          </a:prstGeom>
          <a:noFill/>
          <a:ln>
            <a:noFill/>
          </a:ln>
        </p:spPr>
      </p:pic>
      <p:pic>
        <p:nvPicPr>
          <p:cNvPr id="428" name="Google Shape;428;p20" title="Group 249.png"/>
          <p:cNvPicPr preferRelativeResize="0"/>
          <p:nvPr/>
        </p:nvPicPr>
        <p:blipFill rotWithShape="1">
          <a:blip r:embed="rId4">
            <a:alphaModFix/>
          </a:blip>
          <a:srcRect b="0" l="0" r="0" t="0"/>
          <a:stretch/>
        </p:blipFill>
        <p:spPr>
          <a:xfrm>
            <a:off x="5483375" y="2610059"/>
            <a:ext cx="1037150" cy="1120016"/>
          </a:xfrm>
          <a:prstGeom prst="rect">
            <a:avLst/>
          </a:prstGeom>
          <a:noFill/>
          <a:ln>
            <a:noFill/>
          </a:ln>
        </p:spPr>
      </p:pic>
      <p:pic>
        <p:nvPicPr>
          <p:cNvPr id="429" name="Google Shape;429;p20"/>
          <p:cNvPicPr preferRelativeResize="0"/>
          <p:nvPr/>
        </p:nvPicPr>
        <p:blipFill rotWithShape="1">
          <a:blip r:embed="rId5">
            <a:alphaModFix/>
          </a:blip>
          <a:srcRect b="0" l="0" r="0" t="0"/>
          <a:stretch/>
        </p:blipFill>
        <p:spPr>
          <a:xfrm>
            <a:off x="3624591" y="2782451"/>
            <a:ext cx="660909" cy="922201"/>
          </a:xfrm>
          <a:prstGeom prst="rect">
            <a:avLst/>
          </a:prstGeom>
          <a:noFill/>
          <a:ln>
            <a:noFill/>
          </a:ln>
        </p:spPr>
      </p:pic>
      <p:pic>
        <p:nvPicPr>
          <p:cNvPr id="430" name="Google Shape;430;p20" title="Group 275.png"/>
          <p:cNvPicPr preferRelativeResize="0"/>
          <p:nvPr/>
        </p:nvPicPr>
        <p:blipFill rotWithShape="1">
          <a:blip r:embed="rId6">
            <a:alphaModFix/>
          </a:blip>
          <a:srcRect b="0" l="0" r="0" t="0"/>
          <a:stretch/>
        </p:blipFill>
        <p:spPr>
          <a:xfrm rot="177266">
            <a:off x="8025984" y="2501655"/>
            <a:ext cx="490905" cy="1465118"/>
          </a:xfrm>
          <a:prstGeom prst="rect">
            <a:avLst/>
          </a:prstGeom>
          <a:noFill/>
          <a:ln>
            <a:noFill/>
          </a:ln>
        </p:spPr>
      </p:pic>
      <p:sp>
        <p:nvSpPr>
          <p:cNvPr id="431" name="Google Shape;431;p20"/>
          <p:cNvSpPr/>
          <p:nvPr/>
        </p:nvSpPr>
        <p:spPr>
          <a:xfrm rot="-3275154">
            <a:off x="1312226" y="2956669"/>
            <a:ext cx="840751" cy="840751"/>
          </a:xfrm>
          <a:prstGeom prst="teardrop">
            <a:avLst>
              <a:gd fmla="val 100000" name="adj"/>
            </a:avLst>
          </a:prstGeom>
          <a:solidFill>
            <a:srgbClr val="41B2FF"/>
          </a:solidFill>
          <a:ln cap="flat" cmpd="sng" w="25050">
            <a:solidFill>
              <a:srgbClr val="41B2FF"/>
            </a:solidFill>
            <a:prstDash val="solid"/>
            <a:round/>
            <a:headEnd len="sm" w="sm" type="none"/>
            <a:tailEnd len="sm" w="sm" type="none"/>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432" name="Google Shape;432;p20"/>
          <p:cNvSpPr/>
          <p:nvPr/>
        </p:nvSpPr>
        <p:spPr>
          <a:xfrm rot="-1867296">
            <a:off x="891393" y="3132554"/>
            <a:ext cx="317497" cy="317497"/>
          </a:xfrm>
          <a:prstGeom prst="teardrop">
            <a:avLst>
              <a:gd fmla="val 100000" name="adj"/>
            </a:avLst>
          </a:prstGeom>
          <a:solidFill>
            <a:srgbClr val="41B2FF"/>
          </a:solidFill>
          <a:ln cap="flat" cmpd="sng" w="25050">
            <a:solidFill>
              <a:srgbClr val="41B2FF"/>
            </a:solidFill>
            <a:prstDash val="solid"/>
            <a:round/>
            <a:headEnd len="sm" w="sm" type="none"/>
            <a:tailEnd len="sm" w="sm" type="none"/>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433" name="Google Shape;433;p20"/>
          <p:cNvSpPr/>
          <p:nvPr/>
        </p:nvSpPr>
        <p:spPr>
          <a:xfrm rot="-1867612">
            <a:off x="3468608" y="3250539"/>
            <a:ext cx="253030" cy="253030"/>
          </a:xfrm>
          <a:prstGeom prst="teardrop">
            <a:avLst>
              <a:gd fmla="val 100000" name="adj"/>
            </a:avLst>
          </a:prstGeom>
          <a:solidFill>
            <a:srgbClr val="41B2FF"/>
          </a:solidFill>
          <a:ln cap="flat" cmpd="sng" w="25050">
            <a:solidFill>
              <a:srgbClr val="41B2FF"/>
            </a:solidFill>
            <a:prstDash val="solid"/>
            <a:round/>
            <a:headEnd len="sm" w="sm" type="none"/>
            <a:tailEnd len="sm" w="sm" type="none"/>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id="438" name="Google Shape;438;p21" title="Vector 33.png"/>
          <p:cNvPicPr preferRelativeResize="0"/>
          <p:nvPr/>
        </p:nvPicPr>
        <p:blipFill rotWithShape="1">
          <a:blip r:embed="rId3">
            <a:alphaModFix/>
          </a:blip>
          <a:srcRect b="0" l="0" r="0" t="0"/>
          <a:stretch/>
        </p:blipFill>
        <p:spPr>
          <a:xfrm rot="-5400000">
            <a:off x="4537325" y="438200"/>
            <a:ext cx="4311224" cy="4267099"/>
          </a:xfrm>
          <a:prstGeom prst="rect">
            <a:avLst/>
          </a:prstGeom>
          <a:noFill/>
          <a:ln>
            <a:noFill/>
          </a:ln>
        </p:spPr>
      </p:pic>
      <p:sp>
        <p:nvSpPr>
          <p:cNvPr id="439" name="Google Shape;439;p21"/>
          <p:cNvSpPr txBox="1"/>
          <p:nvPr/>
        </p:nvSpPr>
        <p:spPr>
          <a:xfrm>
            <a:off x="352025" y="283200"/>
            <a:ext cx="4687500" cy="366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100" u="none" cap="none" strike="noStrike">
                <a:solidFill>
                  <a:srgbClr val="001D35"/>
                </a:solidFill>
                <a:latin typeface="Montserrat ExtraBold"/>
                <a:ea typeface="Montserrat ExtraBold"/>
                <a:cs typeface="Montserrat ExtraBold"/>
                <a:sym typeface="Montserrat ExtraBold"/>
              </a:rPr>
              <a:t>НЕ ВСІ ЛЮДИ МАЮТЬ ДОСТУП ДО БЕЗПЕЧНОЇ ПИТНОЇ ВОДИ</a:t>
            </a:r>
            <a:endParaRPr b="0" i="0" sz="2100" u="none" cap="none" strike="noStrike">
              <a:solidFill>
                <a:srgbClr val="001D35"/>
              </a:solidFill>
              <a:latin typeface="Montserrat ExtraBold"/>
              <a:ea typeface="Montserrat ExtraBold"/>
              <a:cs typeface="Montserrat ExtraBold"/>
              <a:sym typeface="Montserrat ExtraBold"/>
            </a:endParaRPr>
          </a:p>
        </p:txBody>
      </p:sp>
      <p:sp>
        <p:nvSpPr>
          <p:cNvPr id="440" name="Google Shape;440;p21"/>
          <p:cNvSpPr txBox="1"/>
          <p:nvPr/>
        </p:nvSpPr>
        <p:spPr>
          <a:xfrm>
            <a:off x="352025" y="1167493"/>
            <a:ext cx="4019400" cy="1252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100" u="none" cap="none" strike="noStrike">
                <a:solidFill>
                  <a:srgbClr val="001D35"/>
                </a:solidFill>
                <a:latin typeface="Montserrat"/>
                <a:ea typeface="Montserrat"/>
                <a:cs typeface="Montserrat"/>
                <a:sym typeface="Montserrat"/>
              </a:rPr>
              <a:t>У 2022 році 2,2 млрд людей у світі не мали доступу до безпечно керованих послуг питного водопостачання. Дані наведено за спільним звітом Всесвітньої організації охорони здоровʼя та ЮНІСЕФ «Прогрес у сфері питної води, санітарії та гігієни в домогосподарствах за 2000–2022 роки», опублікованим у 2023 році.</a:t>
            </a:r>
            <a:endParaRPr b="0" i="0" sz="11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1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100" u="none" cap="none" strike="noStrike">
              <a:solidFill>
                <a:srgbClr val="001D35"/>
              </a:solidFill>
              <a:latin typeface="Montserrat"/>
              <a:ea typeface="Montserrat"/>
              <a:cs typeface="Montserrat"/>
              <a:sym typeface="Montserrat"/>
            </a:endParaRPr>
          </a:p>
        </p:txBody>
      </p:sp>
      <p:sp>
        <p:nvSpPr>
          <p:cNvPr id="441" name="Google Shape;441;p21"/>
          <p:cNvSpPr/>
          <p:nvPr/>
        </p:nvSpPr>
        <p:spPr>
          <a:xfrm>
            <a:off x="327825" y="2444188"/>
            <a:ext cx="3736500" cy="1107300"/>
          </a:xfrm>
          <a:prstGeom prst="roundRect">
            <a:avLst>
              <a:gd fmla="val 18938" name="adj"/>
            </a:avLst>
          </a:prstGeom>
          <a:solidFill>
            <a:srgbClr val="DBED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rgbClr val="1D1C1D"/>
                </a:solidFill>
                <a:latin typeface="Montserrat"/>
                <a:ea typeface="Montserrat"/>
                <a:cs typeface="Montserrat"/>
                <a:sym typeface="Montserrat"/>
              </a:rPr>
              <a:t>Що це означає для мене?</a:t>
            </a:r>
            <a:endParaRPr b="1" i="0" sz="1400" u="none" cap="none" strike="noStrike">
              <a:solidFill>
                <a:srgbClr val="1D1C1D"/>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400" u="none" cap="none" strike="noStrike">
                <a:solidFill>
                  <a:srgbClr val="1D1C1D"/>
                </a:solidFill>
                <a:latin typeface="Montserrat"/>
                <a:ea typeface="Montserrat"/>
                <a:cs typeface="Montserrat"/>
                <a:sym typeface="Montserrat"/>
              </a:rPr>
              <a:t>Безпечну воду потрібно берегти, перевіряти й правильно використовувати.</a:t>
            </a:r>
            <a:endParaRPr b="0" i="0" sz="1400" u="none" cap="none" strike="noStrike">
              <a:solidFill>
                <a:srgbClr val="1D1C1D"/>
              </a:solidFill>
              <a:latin typeface="Montserrat"/>
              <a:ea typeface="Montserrat"/>
              <a:cs typeface="Montserrat"/>
              <a:sym typeface="Montserrat"/>
            </a:endParaRPr>
          </a:p>
        </p:txBody>
      </p:sp>
      <p:sp>
        <p:nvSpPr>
          <p:cNvPr id="442" name="Google Shape;442;p21"/>
          <p:cNvSpPr/>
          <p:nvPr/>
        </p:nvSpPr>
        <p:spPr>
          <a:xfrm>
            <a:off x="327825" y="3656095"/>
            <a:ext cx="3736500" cy="717600"/>
          </a:xfrm>
          <a:prstGeom prst="roundRect">
            <a:avLst>
              <a:gd fmla="val 23488" name="adj"/>
            </a:avLst>
          </a:prstGeom>
          <a:solidFill>
            <a:srgbClr val="ECD4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rgbClr val="1D1C1D"/>
                </a:solidFill>
                <a:latin typeface="Montserrat"/>
                <a:ea typeface="Montserrat"/>
                <a:cs typeface="Montserrat"/>
                <a:sym typeface="Montserrat"/>
              </a:rPr>
              <a:t>Моя дія: </a:t>
            </a:r>
            <a:r>
              <a:rPr b="0" i="0" lang="uk" sz="1400" u="none" cap="none" strike="noStrike">
                <a:solidFill>
                  <a:srgbClr val="1D1C1D"/>
                </a:solidFill>
                <a:latin typeface="Montserrat"/>
                <a:ea typeface="Montserrat"/>
                <a:cs typeface="Montserrat"/>
                <a:sym typeface="Montserrat"/>
              </a:rPr>
              <a:t>не пити воду, якщо я не маю певності, що вона безпечна.</a:t>
            </a:r>
            <a:endParaRPr b="0" i="0" sz="1400" u="none" cap="none" strike="noStrike">
              <a:solidFill>
                <a:srgbClr val="1D1C1D"/>
              </a:solidFill>
              <a:latin typeface="Montserrat"/>
              <a:ea typeface="Montserrat"/>
              <a:cs typeface="Montserrat"/>
              <a:sym typeface="Montserrat"/>
            </a:endParaRPr>
          </a:p>
        </p:txBody>
      </p:sp>
      <p:sp>
        <p:nvSpPr>
          <p:cNvPr id="443" name="Google Shape;443;p21"/>
          <p:cNvSpPr txBox="1"/>
          <p:nvPr/>
        </p:nvSpPr>
        <p:spPr>
          <a:xfrm>
            <a:off x="5508058" y="1899036"/>
            <a:ext cx="2259300" cy="1530000"/>
          </a:xfrm>
          <a:prstGeom prst="rect">
            <a:avLst/>
          </a:prstGeom>
          <a:noFill/>
          <a:ln>
            <a:noFill/>
          </a:ln>
        </p:spPr>
        <p:txBody>
          <a:bodyPr anchorCtr="0" anchor="t" bIns="0" lIns="0" spcFirstLastPara="1" rIns="0" wrap="square" tIns="0">
            <a:noAutofit/>
          </a:bodyPr>
          <a:lstStyle/>
          <a:p>
            <a:pPr indent="0" lvl="0" marL="0" marR="0" rtl="0" algn="ctr">
              <a:lnSpc>
                <a:spcPct val="80000"/>
              </a:lnSpc>
              <a:spcBef>
                <a:spcPts val="0"/>
              </a:spcBef>
              <a:spcAft>
                <a:spcPts val="0"/>
              </a:spcAft>
              <a:buClr>
                <a:srgbClr val="000000"/>
              </a:buClr>
              <a:buSzPts val="2600"/>
              <a:buFont typeface="Arial"/>
              <a:buNone/>
            </a:pPr>
            <a:r>
              <a:rPr b="0" i="0" lang="uk" sz="6000" u="none" cap="none" strike="noStrike">
                <a:solidFill>
                  <a:srgbClr val="001D35"/>
                </a:solidFill>
                <a:latin typeface="Montserrat ExtraBold"/>
                <a:ea typeface="Montserrat ExtraBold"/>
                <a:cs typeface="Montserrat ExtraBold"/>
                <a:sym typeface="Montserrat ExtraBold"/>
              </a:rPr>
              <a:t>2,2 млрд</a:t>
            </a:r>
            <a:endParaRPr b="0" i="0" sz="6000" u="none" cap="none" strike="noStrike">
              <a:solidFill>
                <a:srgbClr val="001D35"/>
              </a:solidFill>
              <a:latin typeface="Montserrat ExtraBold"/>
              <a:ea typeface="Montserrat ExtraBold"/>
              <a:cs typeface="Montserrat ExtraBold"/>
              <a:sym typeface="Montserrat ExtraBold"/>
            </a:endParaRPr>
          </a:p>
        </p:txBody>
      </p:sp>
      <p:pic>
        <p:nvPicPr>
          <p:cNvPr id="444" name="Google Shape;444;p21" title="Group 275.png"/>
          <p:cNvPicPr preferRelativeResize="0"/>
          <p:nvPr/>
        </p:nvPicPr>
        <p:blipFill rotWithShape="1">
          <a:blip r:embed="rId4">
            <a:alphaModFix/>
          </a:blip>
          <a:srcRect b="0" l="0" r="0" t="0"/>
          <a:stretch/>
        </p:blipFill>
        <p:spPr>
          <a:xfrm rot="583841">
            <a:off x="7934240" y="2251776"/>
            <a:ext cx="681243" cy="2033190"/>
          </a:xfrm>
          <a:prstGeom prst="rect">
            <a:avLst/>
          </a:prstGeom>
          <a:noFill/>
          <a:ln>
            <a:noFill/>
          </a:ln>
        </p:spPr>
      </p:pic>
      <p:pic>
        <p:nvPicPr>
          <p:cNvPr id="445" name="Google Shape;445;p21" title="Group 249.png"/>
          <p:cNvPicPr preferRelativeResize="0"/>
          <p:nvPr/>
        </p:nvPicPr>
        <p:blipFill rotWithShape="1">
          <a:blip r:embed="rId5">
            <a:alphaModFix/>
          </a:blip>
          <a:srcRect b="0" l="0" r="0" t="0"/>
          <a:stretch/>
        </p:blipFill>
        <p:spPr>
          <a:xfrm rot="-495137">
            <a:off x="5577163" y="712440"/>
            <a:ext cx="955650" cy="1031994"/>
          </a:xfrm>
          <a:prstGeom prst="rect">
            <a:avLst/>
          </a:prstGeom>
          <a:noFill/>
          <a:ln>
            <a:noFill/>
          </a:ln>
        </p:spPr>
      </p:pic>
      <p:pic>
        <p:nvPicPr>
          <p:cNvPr id="446" name="Google Shape;446;p21"/>
          <p:cNvPicPr preferRelativeResize="0"/>
          <p:nvPr/>
        </p:nvPicPr>
        <p:blipFill rotWithShape="1">
          <a:blip r:embed="rId6">
            <a:alphaModFix/>
          </a:blip>
          <a:srcRect b="0" l="0" r="0" t="0"/>
          <a:stretch/>
        </p:blipFill>
        <p:spPr>
          <a:xfrm flipH="1">
            <a:off x="4304750" y="2818925"/>
            <a:ext cx="1868550" cy="2255550"/>
          </a:xfrm>
          <a:prstGeom prst="rect">
            <a:avLst/>
          </a:prstGeom>
          <a:noFill/>
          <a:ln>
            <a:noFill/>
          </a:ln>
        </p:spPr>
      </p:pic>
      <p:sp>
        <p:nvSpPr>
          <p:cNvPr id="447" name="Google Shape;447;p21"/>
          <p:cNvSpPr txBox="1"/>
          <p:nvPr/>
        </p:nvSpPr>
        <p:spPr>
          <a:xfrm>
            <a:off x="352025" y="4523876"/>
            <a:ext cx="3736500" cy="528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800" u="none" cap="none" strike="noStrike">
                <a:solidFill>
                  <a:srgbClr val="333333"/>
                </a:solidFill>
                <a:latin typeface="Montserrat"/>
                <a:ea typeface="Montserrat"/>
                <a:cs typeface="Montserrat"/>
                <a:sym typeface="Montserrat"/>
              </a:rPr>
              <a:t>Дані наведено за </a:t>
            </a:r>
            <a:r>
              <a:rPr b="0" i="0" lang="uk" sz="800" u="sng" cap="none" strike="noStrike">
                <a:solidFill>
                  <a:srgbClr val="333333"/>
                </a:solidFill>
                <a:latin typeface="Montserrat"/>
                <a:ea typeface="Montserrat"/>
                <a:cs typeface="Montserrat"/>
                <a:sym typeface="Montserrat"/>
                <a:hlinkClick r:id="rId7">
                  <a:extLst>
                    <a:ext uri="{A12FA001-AC4F-418D-AE19-62706E023703}">
                      <ahyp:hlinkClr val="tx"/>
                    </a:ext>
                  </a:extLst>
                </a:hlinkClick>
              </a:rPr>
              <a:t>спільним звітом Всесвітньої організації охорони здоров’я та ЮНІСЕФ «Прогрес у сфері питної води, санітарії та гігієни в домогосподарствах за 2000–2022 роки», опублікованим у 2023 році.</a:t>
            </a:r>
            <a:endParaRPr b="0" i="0" sz="800" u="none" cap="none" strike="noStrike">
              <a:solidFill>
                <a:srgbClr val="333333"/>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451" name="Shape 451"/>
        <p:cNvGrpSpPr/>
        <p:nvPr/>
      </p:nvGrpSpPr>
      <p:grpSpPr>
        <a:xfrm>
          <a:off x="0" y="0"/>
          <a:ext cx="0" cy="0"/>
          <a:chOff x="0" y="0"/>
          <a:chExt cx="0" cy="0"/>
        </a:xfrm>
      </p:grpSpPr>
      <p:sp>
        <p:nvSpPr>
          <p:cNvPr id="452" name="Google Shape;452;p22"/>
          <p:cNvSpPr txBox="1"/>
          <p:nvPr/>
        </p:nvSpPr>
        <p:spPr>
          <a:xfrm>
            <a:off x="352025" y="283200"/>
            <a:ext cx="4634100" cy="366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ВОДА ПОТРІБНА </a:t>
            </a:r>
            <a:br>
              <a:rPr b="0" i="0" lang="uk" sz="2500" u="none" cap="none" strike="noStrike">
                <a:solidFill>
                  <a:srgbClr val="001D35"/>
                </a:solidFill>
                <a:latin typeface="Montserrat ExtraBold"/>
                <a:ea typeface="Montserrat ExtraBold"/>
                <a:cs typeface="Montserrat ExtraBold"/>
                <a:sym typeface="Montserrat ExtraBold"/>
              </a:rPr>
            </a:br>
            <a:r>
              <a:rPr b="0" i="0" lang="uk" sz="2500" u="none" cap="none" strike="noStrike">
                <a:solidFill>
                  <a:srgbClr val="001D35"/>
                </a:solidFill>
                <a:latin typeface="Montserrat ExtraBold"/>
                <a:ea typeface="Montserrat ExtraBold"/>
                <a:cs typeface="Montserrat ExtraBold"/>
                <a:sym typeface="Montserrat ExtraBold"/>
              </a:rPr>
              <a:t>ДЛЯ ЗДОРОВ’Я ЩОДНЯ</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453" name="Google Shape;453;p22"/>
          <p:cNvSpPr txBox="1"/>
          <p:nvPr/>
        </p:nvSpPr>
        <p:spPr>
          <a:xfrm>
            <a:off x="352025" y="1203800"/>
            <a:ext cx="4275300" cy="366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Ми використовуємо її для: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grpSp>
        <p:nvGrpSpPr>
          <p:cNvPr id="454" name="Google Shape;454;p22"/>
          <p:cNvGrpSpPr/>
          <p:nvPr/>
        </p:nvGrpSpPr>
        <p:grpSpPr>
          <a:xfrm rot="-171314">
            <a:off x="4751495" y="160945"/>
            <a:ext cx="4086328" cy="1486894"/>
            <a:chOff x="972205" y="-1175918"/>
            <a:chExt cx="7321951" cy="4093065"/>
          </a:xfrm>
        </p:grpSpPr>
        <p:pic>
          <p:nvPicPr>
            <p:cNvPr id="455" name="Google Shape;455;p22" title="reflekcia-yellow.png"/>
            <p:cNvPicPr preferRelativeResize="0"/>
            <p:nvPr/>
          </p:nvPicPr>
          <p:blipFill rotWithShape="1">
            <a:blip r:embed="rId3">
              <a:alphaModFix/>
            </a:blip>
            <a:srcRect b="0" l="0" r="0" t="0"/>
            <a:stretch/>
          </p:blipFill>
          <p:spPr>
            <a:xfrm rot="8">
              <a:off x="972210" y="-1175909"/>
              <a:ext cx="7321941" cy="4093048"/>
            </a:xfrm>
            <a:prstGeom prst="rect">
              <a:avLst/>
            </a:prstGeom>
            <a:noFill/>
            <a:ln>
              <a:noFill/>
            </a:ln>
          </p:spPr>
        </p:pic>
        <p:sp>
          <p:nvSpPr>
            <p:cNvPr id="456" name="Google Shape;456;p22"/>
            <p:cNvSpPr txBox="1"/>
            <p:nvPr/>
          </p:nvSpPr>
          <p:spPr>
            <a:xfrm>
              <a:off x="1538830" y="-161525"/>
              <a:ext cx="6075900" cy="2070900"/>
            </a:xfrm>
            <a:prstGeom prst="rect">
              <a:avLst/>
            </a:prstGeom>
            <a:noFill/>
            <a:ln>
              <a:noFill/>
            </a:ln>
          </p:spPr>
          <p:txBody>
            <a:bodyPr anchorCtr="0" anchor="t" bIns="33225" lIns="33225" spcFirstLastPara="1" rIns="33225" wrap="square" tIns="33225">
              <a:spAutoFit/>
            </a:bodyPr>
            <a:lstStyle/>
            <a:p>
              <a:pPr indent="0" lvl="0" marL="0" marR="0" rtl="0" algn="ctr">
                <a:lnSpc>
                  <a:spcPct val="115000"/>
                </a:lnSpc>
                <a:spcBef>
                  <a:spcPts val="0"/>
                </a:spcBef>
                <a:spcAft>
                  <a:spcPts val="0"/>
                </a:spcAft>
                <a:buClr>
                  <a:srgbClr val="000000"/>
                </a:buClr>
                <a:buSzPts val="927"/>
                <a:buFont typeface="Arial"/>
                <a:buNone/>
              </a:pPr>
              <a:r>
                <a:rPr b="1" i="0" lang="uk" sz="1349" u="none" cap="none" strike="noStrike">
                  <a:solidFill>
                    <a:srgbClr val="1D1C1D"/>
                  </a:solidFill>
                  <a:latin typeface="Montserrat"/>
                  <a:ea typeface="Montserrat"/>
                  <a:cs typeface="Montserrat"/>
                  <a:sym typeface="Montserrat"/>
                </a:rPr>
                <a:t>Якщо вода небезпечна або її </a:t>
              </a:r>
              <a:br>
                <a:rPr b="1" i="0" lang="uk" sz="1349" u="none" cap="none" strike="noStrike">
                  <a:solidFill>
                    <a:srgbClr val="1D1C1D"/>
                  </a:solidFill>
                  <a:latin typeface="Montserrat"/>
                  <a:ea typeface="Montserrat"/>
                  <a:cs typeface="Montserrat"/>
                  <a:sym typeface="Montserrat"/>
                </a:rPr>
              </a:br>
              <a:r>
                <a:rPr b="1" i="0" lang="uk" sz="1349" u="none" cap="none" strike="noStrike">
                  <a:solidFill>
                    <a:srgbClr val="1D1C1D"/>
                  </a:solidFill>
                  <a:latin typeface="Montserrat"/>
                  <a:ea typeface="Montserrat"/>
                  <a:cs typeface="Montserrat"/>
                  <a:sym typeface="Montserrat"/>
                </a:rPr>
                <a:t>не вистачає, зростає ризик хвороб і звичне життя ускладнюється.</a:t>
              </a:r>
              <a:endParaRPr b="1" i="0" sz="1349" u="none" cap="none" strike="noStrike">
                <a:solidFill>
                  <a:srgbClr val="1D1C1D"/>
                </a:solidFill>
                <a:latin typeface="Montserrat"/>
                <a:ea typeface="Montserrat"/>
                <a:cs typeface="Montserrat"/>
                <a:sym typeface="Montserrat"/>
              </a:endParaRPr>
            </a:p>
          </p:txBody>
        </p:sp>
      </p:grpSp>
      <p:sp>
        <p:nvSpPr>
          <p:cNvPr id="457" name="Google Shape;457;p22"/>
          <p:cNvSpPr/>
          <p:nvPr/>
        </p:nvSpPr>
        <p:spPr>
          <a:xfrm>
            <a:off x="352025" y="1703171"/>
            <a:ext cx="2750100" cy="1497600"/>
          </a:xfrm>
          <a:prstGeom prst="roundRect">
            <a:avLst>
              <a:gd fmla="val 15393" name="adj"/>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ПИТТЯ</a:t>
            </a:r>
            <a:endParaRPr b="0" i="0" sz="1600" u="none" cap="none" strike="noStrike">
              <a:solidFill>
                <a:schemeClr val="dk1"/>
              </a:solidFill>
              <a:latin typeface="Montserrat"/>
              <a:ea typeface="Montserrat"/>
              <a:cs typeface="Montserrat"/>
              <a:sym typeface="Montserrat"/>
            </a:endParaRPr>
          </a:p>
        </p:txBody>
      </p:sp>
      <p:sp>
        <p:nvSpPr>
          <p:cNvPr id="458" name="Google Shape;458;p22"/>
          <p:cNvSpPr/>
          <p:nvPr/>
        </p:nvSpPr>
        <p:spPr>
          <a:xfrm>
            <a:off x="3205947" y="1703150"/>
            <a:ext cx="2750100" cy="1497600"/>
          </a:xfrm>
          <a:prstGeom prst="roundRect">
            <a:avLst>
              <a:gd fmla="val 16553" name="adj"/>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ПРИГОТУВАННЯ </a:t>
            </a:r>
            <a:br>
              <a:rPr b="1" i="0" lang="uk" sz="1600" u="none" cap="none" strike="noStrike">
                <a:solidFill>
                  <a:schemeClr val="dk1"/>
                </a:solidFill>
                <a:latin typeface="Montserrat"/>
                <a:ea typeface="Montserrat"/>
                <a:cs typeface="Montserrat"/>
                <a:sym typeface="Montserrat"/>
              </a:rPr>
            </a:br>
            <a:r>
              <a:rPr b="1" i="0" lang="uk" sz="1600" u="none" cap="none" strike="noStrike">
                <a:solidFill>
                  <a:schemeClr val="dk1"/>
                </a:solidFill>
                <a:latin typeface="Montserrat"/>
                <a:ea typeface="Montserrat"/>
                <a:cs typeface="Montserrat"/>
                <a:sym typeface="Montserrat"/>
              </a:rPr>
              <a:t>ЇЖІ</a:t>
            </a:r>
            <a:endParaRPr b="0" i="0" sz="1600" u="none" cap="none" strike="noStrike">
              <a:solidFill>
                <a:schemeClr val="dk1"/>
              </a:solidFill>
              <a:latin typeface="Montserrat"/>
              <a:ea typeface="Montserrat"/>
              <a:cs typeface="Montserrat"/>
              <a:sym typeface="Montserrat"/>
            </a:endParaRPr>
          </a:p>
        </p:txBody>
      </p:sp>
      <p:sp>
        <p:nvSpPr>
          <p:cNvPr id="459" name="Google Shape;459;p22"/>
          <p:cNvSpPr/>
          <p:nvPr/>
        </p:nvSpPr>
        <p:spPr>
          <a:xfrm>
            <a:off x="3205946" y="3339455"/>
            <a:ext cx="2750100" cy="1497600"/>
          </a:xfrm>
          <a:prstGeom prst="roundRect">
            <a:avLst>
              <a:gd fmla="val 14710" name="adj"/>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ГІГІЄНИ</a:t>
            </a:r>
            <a:endParaRPr b="0" i="0" sz="1600" u="none" cap="none" strike="noStrike">
              <a:solidFill>
                <a:schemeClr val="dk1"/>
              </a:solidFill>
              <a:latin typeface="Montserrat"/>
              <a:ea typeface="Montserrat"/>
              <a:cs typeface="Montserrat"/>
              <a:sym typeface="Montserrat"/>
            </a:endParaRPr>
          </a:p>
        </p:txBody>
      </p:sp>
      <p:sp>
        <p:nvSpPr>
          <p:cNvPr id="460" name="Google Shape;460;p22"/>
          <p:cNvSpPr/>
          <p:nvPr/>
        </p:nvSpPr>
        <p:spPr>
          <a:xfrm>
            <a:off x="6059850" y="1703180"/>
            <a:ext cx="2750100" cy="1497600"/>
          </a:xfrm>
          <a:prstGeom prst="roundRect">
            <a:avLst>
              <a:gd fmla="val 13106" name="adj"/>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МИТТЯ РУК</a:t>
            </a:r>
            <a:endParaRPr b="0" i="0" sz="1600" u="none" cap="none" strike="noStrike">
              <a:solidFill>
                <a:schemeClr val="dk1"/>
              </a:solidFill>
              <a:latin typeface="Montserrat"/>
              <a:ea typeface="Montserrat"/>
              <a:cs typeface="Montserrat"/>
              <a:sym typeface="Montserrat"/>
            </a:endParaRPr>
          </a:p>
        </p:txBody>
      </p:sp>
      <p:sp>
        <p:nvSpPr>
          <p:cNvPr id="461" name="Google Shape;461;p22"/>
          <p:cNvSpPr/>
          <p:nvPr/>
        </p:nvSpPr>
        <p:spPr>
          <a:xfrm>
            <a:off x="352026" y="3328907"/>
            <a:ext cx="2750100" cy="1497600"/>
          </a:xfrm>
          <a:prstGeom prst="roundRect">
            <a:avLst>
              <a:gd fmla="val 16314" name="adj"/>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МИТТЯ ОВОЧІВ </a:t>
            </a:r>
            <a:br>
              <a:rPr b="1" i="0" lang="uk" sz="1600" u="none" cap="none" strike="noStrike">
                <a:solidFill>
                  <a:schemeClr val="dk1"/>
                </a:solidFill>
                <a:latin typeface="Montserrat"/>
                <a:ea typeface="Montserrat"/>
                <a:cs typeface="Montserrat"/>
                <a:sym typeface="Montserrat"/>
              </a:rPr>
            </a:br>
            <a:r>
              <a:rPr b="1" i="0" lang="uk" sz="1600" u="none" cap="none" strike="noStrike">
                <a:solidFill>
                  <a:schemeClr val="dk1"/>
                </a:solidFill>
                <a:latin typeface="Montserrat"/>
                <a:ea typeface="Montserrat"/>
                <a:cs typeface="Montserrat"/>
                <a:sym typeface="Montserrat"/>
              </a:rPr>
              <a:t>І ФРУКТІВ</a:t>
            </a:r>
            <a:endParaRPr b="0" i="0" sz="1600" u="none" cap="none" strike="noStrike">
              <a:solidFill>
                <a:schemeClr val="dk1"/>
              </a:solidFill>
              <a:latin typeface="Montserrat"/>
              <a:ea typeface="Montserrat"/>
              <a:cs typeface="Montserrat"/>
              <a:sym typeface="Montserrat"/>
            </a:endParaRPr>
          </a:p>
        </p:txBody>
      </p:sp>
      <p:sp>
        <p:nvSpPr>
          <p:cNvPr id="462" name="Google Shape;462;p22"/>
          <p:cNvSpPr/>
          <p:nvPr/>
        </p:nvSpPr>
        <p:spPr>
          <a:xfrm>
            <a:off x="6059841" y="3339455"/>
            <a:ext cx="2750100" cy="1497600"/>
          </a:xfrm>
          <a:prstGeom prst="roundRect">
            <a:avLst>
              <a:gd fmla="val 12185" name="adj"/>
            </a:avLst>
          </a:prstGeom>
          <a:solidFill>
            <a:schemeClr val="lt1"/>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ПРИБИРАННЯ</a:t>
            </a:r>
            <a:endParaRPr b="0" i="0" sz="1600" u="none" cap="none" strike="noStrike">
              <a:solidFill>
                <a:schemeClr val="dk1"/>
              </a:solidFill>
              <a:latin typeface="Montserrat"/>
              <a:ea typeface="Montserrat"/>
              <a:cs typeface="Montserrat"/>
              <a:sym typeface="Montserrat"/>
            </a:endParaRPr>
          </a:p>
        </p:txBody>
      </p:sp>
      <p:pic>
        <p:nvPicPr>
          <p:cNvPr id="463" name="Google Shape;463;p22" title="Group 278.png"/>
          <p:cNvPicPr preferRelativeResize="0"/>
          <p:nvPr/>
        </p:nvPicPr>
        <p:blipFill rotWithShape="1">
          <a:blip r:embed="rId4">
            <a:alphaModFix/>
          </a:blip>
          <a:srcRect b="0" l="0" r="0" t="0"/>
          <a:stretch/>
        </p:blipFill>
        <p:spPr>
          <a:xfrm rot="-817109">
            <a:off x="2139821" y="3784453"/>
            <a:ext cx="789655" cy="917719"/>
          </a:xfrm>
          <a:prstGeom prst="rect">
            <a:avLst/>
          </a:prstGeom>
          <a:noFill/>
          <a:ln>
            <a:noFill/>
          </a:ln>
        </p:spPr>
      </p:pic>
      <p:pic>
        <p:nvPicPr>
          <p:cNvPr id="464" name="Google Shape;464;p22" title="Group 279.png"/>
          <p:cNvPicPr preferRelativeResize="0"/>
          <p:nvPr/>
        </p:nvPicPr>
        <p:blipFill rotWithShape="1">
          <a:blip r:embed="rId5">
            <a:alphaModFix/>
          </a:blip>
          <a:srcRect b="0" l="0" r="0" t="0"/>
          <a:stretch/>
        </p:blipFill>
        <p:spPr>
          <a:xfrm>
            <a:off x="6870925" y="3811515"/>
            <a:ext cx="1127925" cy="863575"/>
          </a:xfrm>
          <a:prstGeom prst="rect">
            <a:avLst/>
          </a:prstGeom>
          <a:noFill/>
          <a:ln>
            <a:noFill/>
          </a:ln>
        </p:spPr>
      </p:pic>
      <p:pic>
        <p:nvPicPr>
          <p:cNvPr id="465" name="Google Shape;465;p22" title="Group 309.png"/>
          <p:cNvPicPr preferRelativeResize="0"/>
          <p:nvPr/>
        </p:nvPicPr>
        <p:blipFill rotWithShape="1">
          <a:blip r:embed="rId6">
            <a:alphaModFix/>
          </a:blip>
          <a:srcRect b="0" l="0" r="0" t="0"/>
          <a:stretch/>
        </p:blipFill>
        <p:spPr>
          <a:xfrm>
            <a:off x="1967050" y="1902758"/>
            <a:ext cx="743861" cy="1180047"/>
          </a:xfrm>
          <a:prstGeom prst="rect">
            <a:avLst/>
          </a:prstGeom>
          <a:noFill/>
          <a:ln>
            <a:noFill/>
          </a:ln>
        </p:spPr>
      </p:pic>
      <p:pic>
        <p:nvPicPr>
          <p:cNvPr id="466" name="Google Shape;466;p22" title="Group 278.png"/>
          <p:cNvPicPr preferRelativeResize="0"/>
          <p:nvPr/>
        </p:nvPicPr>
        <p:blipFill rotWithShape="1">
          <a:blip r:embed="rId4">
            <a:alphaModFix/>
          </a:blip>
          <a:srcRect b="0" l="0" r="0" t="0"/>
          <a:stretch/>
        </p:blipFill>
        <p:spPr>
          <a:xfrm flipH="1" rot="817131">
            <a:off x="1544773" y="4067421"/>
            <a:ext cx="519346" cy="603584"/>
          </a:xfrm>
          <a:prstGeom prst="rect">
            <a:avLst/>
          </a:prstGeom>
          <a:noFill/>
          <a:ln>
            <a:noFill/>
          </a:ln>
        </p:spPr>
      </p:pic>
      <p:pic>
        <p:nvPicPr>
          <p:cNvPr id="467" name="Google Shape;467;p22" title="Group 252.png"/>
          <p:cNvPicPr preferRelativeResize="0"/>
          <p:nvPr/>
        </p:nvPicPr>
        <p:blipFill rotWithShape="1">
          <a:blip r:embed="rId7">
            <a:alphaModFix/>
          </a:blip>
          <a:srcRect b="0" l="0" r="0" t="0"/>
          <a:stretch/>
        </p:blipFill>
        <p:spPr>
          <a:xfrm rot="-4543532">
            <a:off x="7175343" y="1752737"/>
            <a:ext cx="1013540" cy="1693248"/>
          </a:xfrm>
          <a:prstGeom prst="rect">
            <a:avLst/>
          </a:prstGeom>
          <a:noFill/>
          <a:ln>
            <a:noFill/>
          </a:ln>
        </p:spPr>
      </p:pic>
      <p:pic>
        <p:nvPicPr>
          <p:cNvPr id="468" name="Google Shape;468;p22" title="Firefly_Gemini Flash_white shower head, white background 91569.png"/>
          <p:cNvPicPr preferRelativeResize="0"/>
          <p:nvPr/>
        </p:nvPicPr>
        <p:blipFill rotWithShape="1">
          <a:blip r:embed="rId8">
            <a:alphaModFix/>
          </a:blip>
          <a:srcRect b="0" l="0" r="0" t="0"/>
          <a:stretch/>
        </p:blipFill>
        <p:spPr>
          <a:xfrm flipH="1" rot="-3130893">
            <a:off x="4668183" y="3259561"/>
            <a:ext cx="790359" cy="1785198"/>
          </a:xfrm>
          <a:prstGeom prst="rect">
            <a:avLst/>
          </a:prstGeom>
          <a:noFill/>
          <a:ln>
            <a:noFill/>
          </a:ln>
        </p:spPr>
      </p:pic>
      <p:sp>
        <p:nvSpPr>
          <p:cNvPr id="469" name="Google Shape;469;p22"/>
          <p:cNvSpPr/>
          <p:nvPr/>
        </p:nvSpPr>
        <p:spPr>
          <a:xfrm flipH="1" rot="2635415">
            <a:off x="4402912" y="3892041"/>
            <a:ext cx="203258" cy="203258"/>
          </a:xfrm>
          <a:prstGeom prst="teardrop">
            <a:avLst>
              <a:gd fmla="val 100000" name="adj"/>
            </a:avLst>
          </a:prstGeom>
          <a:solidFill>
            <a:srgbClr val="41B2FF"/>
          </a:solidFill>
          <a:ln cap="flat" cmpd="sng" w="16325">
            <a:solidFill>
              <a:srgbClr val="41B2FF"/>
            </a:solidFill>
            <a:prstDash val="solid"/>
            <a:round/>
            <a:headEnd len="sm" w="sm" type="none"/>
            <a:tailEnd len="sm" w="sm" type="none"/>
          </a:ln>
        </p:spPr>
        <p:txBody>
          <a:bodyPr anchorCtr="0" anchor="ctr" bIns="29375" lIns="58700" spcFirstLastPara="1" rIns="58700" wrap="square" tIns="29375">
            <a:noAutofit/>
          </a:bodyPr>
          <a:lstStyle/>
          <a:p>
            <a:pPr indent="0" lvl="0" marL="0" marR="0" rtl="0" algn="ctr">
              <a:lnSpc>
                <a:spcPct val="100000"/>
              </a:lnSpc>
              <a:spcBef>
                <a:spcPts val="0"/>
              </a:spcBef>
              <a:spcAft>
                <a:spcPts val="0"/>
              </a:spcAft>
              <a:buClr>
                <a:srgbClr val="000000"/>
              </a:buClr>
              <a:buSzPts val="899"/>
              <a:buFont typeface="Arial"/>
              <a:buNone/>
            </a:pPr>
            <a:r>
              <a:t/>
            </a:r>
            <a:endParaRPr b="0" i="0" sz="899" u="none" cap="none" strike="noStrike">
              <a:solidFill>
                <a:srgbClr val="FFFFFF"/>
              </a:solidFill>
              <a:latin typeface="Arial"/>
              <a:ea typeface="Arial"/>
              <a:cs typeface="Arial"/>
              <a:sym typeface="Arial"/>
            </a:endParaRPr>
          </a:p>
        </p:txBody>
      </p:sp>
      <p:sp>
        <p:nvSpPr>
          <p:cNvPr id="470" name="Google Shape;470;p22"/>
          <p:cNvSpPr/>
          <p:nvPr/>
        </p:nvSpPr>
        <p:spPr>
          <a:xfrm flipH="1" rot="2635415">
            <a:off x="4758294" y="4086868"/>
            <a:ext cx="203258" cy="203258"/>
          </a:xfrm>
          <a:prstGeom prst="teardrop">
            <a:avLst>
              <a:gd fmla="val 100000" name="adj"/>
            </a:avLst>
          </a:prstGeom>
          <a:solidFill>
            <a:srgbClr val="41B2FF"/>
          </a:solidFill>
          <a:ln cap="flat" cmpd="sng" w="16325">
            <a:solidFill>
              <a:srgbClr val="41B2FF"/>
            </a:solidFill>
            <a:prstDash val="solid"/>
            <a:round/>
            <a:headEnd len="sm" w="sm" type="none"/>
            <a:tailEnd len="sm" w="sm" type="none"/>
          </a:ln>
        </p:spPr>
        <p:txBody>
          <a:bodyPr anchorCtr="0" anchor="ctr" bIns="29375" lIns="58700" spcFirstLastPara="1" rIns="58700" wrap="square" tIns="29375">
            <a:noAutofit/>
          </a:bodyPr>
          <a:lstStyle/>
          <a:p>
            <a:pPr indent="0" lvl="0" marL="0" marR="0" rtl="0" algn="ctr">
              <a:lnSpc>
                <a:spcPct val="100000"/>
              </a:lnSpc>
              <a:spcBef>
                <a:spcPts val="0"/>
              </a:spcBef>
              <a:spcAft>
                <a:spcPts val="0"/>
              </a:spcAft>
              <a:buClr>
                <a:srgbClr val="000000"/>
              </a:buClr>
              <a:buSzPts val="899"/>
              <a:buFont typeface="Arial"/>
              <a:buNone/>
            </a:pPr>
            <a:r>
              <a:t/>
            </a:r>
            <a:endParaRPr b="0" i="0" sz="899" u="none" cap="none" strike="noStrike">
              <a:solidFill>
                <a:srgbClr val="FFFFFF"/>
              </a:solidFill>
              <a:latin typeface="Arial"/>
              <a:ea typeface="Arial"/>
              <a:cs typeface="Arial"/>
              <a:sym typeface="Arial"/>
            </a:endParaRPr>
          </a:p>
        </p:txBody>
      </p:sp>
      <p:sp>
        <p:nvSpPr>
          <p:cNvPr id="471" name="Google Shape;471;p22"/>
          <p:cNvSpPr/>
          <p:nvPr/>
        </p:nvSpPr>
        <p:spPr>
          <a:xfrm flipH="1" rot="2635415">
            <a:off x="4441485" y="4374280"/>
            <a:ext cx="203258" cy="203258"/>
          </a:xfrm>
          <a:prstGeom prst="teardrop">
            <a:avLst>
              <a:gd fmla="val 100000" name="adj"/>
            </a:avLst>
          </a:prstGeom>
          <a:solidFill>
            <a:srgbClr val="41B2FF"/>
          </a:solidFill>
          <a:ln cap="flat" cmpd="sng" w="16325">
            <a:solidFill>
              <a:srgbClr val="41B2FF"/>
            </a:solidFill>
            <a:prstDash val="solid"/>
            <a:round/>
            <a:headEnd len="sm" w="sm" type="none"/>
            <a:tailEnd len="sm" w="sm" type="none"/>
          </a:ln>
        </p:spPr>
        <p:txBody>
          <a:bodyPr anchorCtr="0" anchor="ctr" bIns="29375" lIns="58700" spcFirstLastPara="1" rIns="58700" wrap="square" tIns="29375">
            <a:noAutofit/>
          </a:bodyPr>
          <a:lstStyle/>
          <a:p>
            <a:pPr indent="0" lvl="0" marL="0" marR="0" rtl="0" algn="ctr">
              <a:lnSpc>
                <a:spcPct val="100000"/>
              </a:lnSpc>
              <a:spcBef>
                <a:spcPts val="0"/>
              </a:spcBef>
              <a:spcAft>
                <a:spcPts val="0"/>
              </a:spcAft>
              <a:buClr>
                <a:srgbClr val="000000"/>
              </a:buClr>
              <a:buSzPts val="899"/>
              <a:buFont typeface="Arial"/>
              <a:buNone/>
            </a:pPr>
            <a:r>
              <a:t/>
            </a:r>
            <a:endParaRPr b="0" i="0" sz="899" u="none" cap="none" strike="noStrike">
              <a:solidFill>
                <a:srgbClr val="FFFFFF"/>
              </a:solidFill>
              <a:latin typeface="Arial"/>
              <a:ea typeface="Arial"/>
              <a:cs typeface="Arial"/>
              <a:sym typeface="Arial"/>
            </a:endParaRPr>
          </a:p>
        </p:txBody>
      </p:sp>
      <p:pic>
        <p:nvPicPr>
          <p:cNvPr id="472" name="Google Shape;472;p22"/>
          <p:cNvPicPr preferRelativeResize="0"/>
          <p:nvPr/>
        </p:nvPicPr>
        <p:blipFill rotWithShape="1">
          <a:blip r:embed="rId9">
            <a:alphaModFix/>
          </a:blip>
          <a:srcRect b="0" l="0" r="0" t="0"/>
          <a:stretch/>
        </p:blipFill>
        <p:spPr>
          <a:xfrm>
            <a:off x="4648251" y="2032838"/>
            <a:ext cx="1230876" cy="1077825"/>
          </a:xfrm>
          <a:prstGeom prst="rect">
            <a:avLst/>
          </a:prstGeom>
          <a:noFill/>
          <a:ln>
            <a:noFill/>
          </a:ln>
        </p:spPr>
      </p:pic>
      <p:pic>
        <p:nvPicPr>
          <p:cNvPr id="473" name="Google Shape;473;p22" title="Group 120.png"/>
          <p:cNvPicPr preferRelativeResize="0"/>
          <p:nvPr/>
        </p:nvPicPr>
        <p:blipFill rotWithShape="1">
          <a:blip r:embed="rId10">
            <a:alphaModFix/>
          </a:blip>
          <a:srcRect b="0" l="0" r="0" t="0"/>
          <a:stretch/>
        </p:blipFill>
        <p:spPr>
          <a:xfrm>
            <a:off x="4217725" y="2542087"/>
            <a:ext cx="850777" cy="53043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pic>
        <p:nvPicPr>
          <p:cNvPr id="478" name="Google Shape;478;p23" title="Vector 33.png"/>
          <p:cNvPicPr preferRelativeResize="0"/>
          <p:nvPr/>
        </p:nvPicPr>
        <p:blipFill rotWithShape="1">
          <a:blip r:embed="rId3">
            <a:alphaModFix/>
          </a:blip>
          <a:srcRect b="0" l="0" r="0" t="0"/>
          <a:stretch/>
        </p:blipFill>
        <p:spPr>
          <a:xfrm rot="-5400000">
            <a:off x="4884603" y="785475"/>
            <a:ext cx="4311199" cy="3572551"/>
          </a:xfrm>
          <a:prstGeom prst="rect">
            <a:avLst/>
          </a:prstGeom>
          <a:noFill/>
          <a:ln>
            <a:noFill/>
          </a:ln>
        </p:spPr>
      </p:pic>
      <p:sp>
        <p:nvSpPr>
          <p:cNvPr id="479" name="Google Shape;479;p23"/>
          <p:cNvSpPr txBox="1"/>
          <p:nvPr/>
        </p:nvSpPr>
        <p:spPr>
          <a:xfrm>
            <a:off x="352025" y="283200"/>
            <a:ext cx="4902000" cy="366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МОЯ БЕЗПЕКА ПОЧИНАЄТЬСЯ З ПРОСТИХ ПРАВИЛ</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480" name="Google Shape;480;p23"/>
          <p:cNvSpPr txBox="1"/>
          <p:nvPr/>
        </p:nvSpPr>
        <p:spPr>
          <a:xfrm>
            <a:off x="352025" y="1057602"/>
            <a:ext cx="4080900" cy="512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Я використовую воду щодня, тому маю звертати увагу:</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sp>
        <p:nvSpPr>
          <p:cNvPr id="481" name="Google Shape;481;p23"/>
          <p:cNvSpPr/>
          <p:nvPr/>
        </p:nvSpPr>
        <p:spPr>
          <a:xfrm>
            <a:off x="368375" y="3906750"/>
            <a:ext cx="3193200" cy="9477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t/>
            </a:r>
            <a:endParaRPr b="1" i="0" sz="18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1000"/>
              </a:spcBef>
              <a:spcAft>
                <a:spcPts val="0"/>
              </a:spcAft>
              <a:buClr>
                <a:schemeClr val="dk1"/>
              </a:buClr>
              <a:buSzPts val="1100"/>
              <a:buFont typeface="Arial"/>
              <a:buNone/>
            </a:pPr>
            <a:r>
              <a:rPr b="1" i="0" lang="uk" sz="1800" u="none" cap="none" strike="noStrike">
                <a:solidFill>
                  <a:schemeClr val="lt1"/>
                </a:solidFill>
                <a:latin typeface="Montserrat"/>
                <a:ea typeface="Montserrat"/>
                <a:cs typeface="Montserrat"/>
                <a:sym typeface="Montserrat"/>
              </a:rPr>
              <a:t>Перевірити — краще, ніж ризикувати.</a:t>
            </a:r>
            <a:endParaRPr b="1" i="0" sz="18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1000"/>
              </a:spcBef>
              <a:spcAft>
                <a:spcPts val="1000"/>
              </a:spcAft>
              <a:buClr>
                <a:schemeClr val="dk1"/>
              </a:buClr>
              <a:buSzPts val="1100"/>
              <a:buFont typeface="Arial"/>
              <a:buNone/>
            </a:pPr>
            <a:r>
              <a:t/>
            </a:r>
            <a:endParaRPr b="1" i="0" sz="1800" u="none" cap="none" strike="noStrike">
              <a:solidFill>
                <a:schemeClr val="lt1"/>
              </a:solidFill>
              <a:latin typeface="Montserrat"/>
              <a:ea typeface="Montserrat"/>
              <a:cs typeface="Montserrat"/>
              <a:sym typeface="Montserrat"/>
            </a:endParaRPr>
          </a:p>
        </p:txBody>
      </p:sp>
      <p:sp>
        <p:nvSpPr>
          <p:cNvPr id="482" name="Google Shape;482;p23"/>
          <p:cNvSpPr/>
          <p:nvPr/>
        </p:nvSpPr>
        <p:spPr>
          <a:xfrm>
            <a:off x="352025" y="1706075"/>
            <a:ext cx="4671000" cy="2064300"/>
          </a:xfrm>
          <a:prstGeom prst="roundRect">
            <a:avLst>
              <a:gd fmla="val 11475" name="adj"/>
            </a:avLst>
          </a:prstGeom>
          <a:solidFill>
            <a:srgbClr val="73D89E"/>
          </a:solidFill>
          <a:ln>
            <a:noFill/>
          </a:ln>
        </p:spPr>
        <p:txBody>
          <a:bodyPr anchorCtr="0" anchor="ctr" bIns="91425" lIns="360000" spcFirstLastPara="1" rIns="54000" wrap="square" tIns="91425">
            <a:noAutofit/>
          </a:bodyPr>
          <a:lstStyle/>
          <a:p>
            <a:pPr indent="-187325" lvl="0" marL="0"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яку воду я п’ю</a:t>
            </a:r>
            <a:endParaRPr b="0" i="0" sz="1600" u="none" cap="none" strike="noStrike">
              <a:solidFill>
                <a:srgbClr val="001D35"/>
              </a:solidFill>
              <a:latin typeface="Montserrat"/>
              <a:ea typeface="Montserrat"/>
              <a:cs typeface="Montserrat"/>
              <a:sym typeface="Montserrat"/>
            </a:endParaRPr>
          </a:p>
          <a:p>
            <a:pPr indent="-187325" lvl="0" marL="0"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чи чиста пляшка / посудина для води</a:t>
            </a:r>
            <a:endParaRPr b="0" i="0" sz="1600" u="none" cap="none" strike="noStrike">
              <a:solidFill>
                <a:srgbClr val="001D35"/>
              </a:solidFill>
              <a:latin typeface="Montserrat"/>
              <a:ea typeface="Montserrat"/>
              <a:cs typeface="Montserrat"/>
              <a:sym typeface="Montserrat"/>
            </a:endParaRPr>
          </a:p>
          <a:p>
            <a:pPr indent="-187325" lvl="0" marL="0"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чи вода не має дивного запаху, кольору або присмаку</a:t>
            </a:r>
            <a:endParaRPr b="0" i="0" sz="1600" u="none" cap="none" strike="noStrike">
              <a:solidFill>
                <a:srgbClr val="001D35"/>
              </a:solidFill>
              <a:latin typeface="Montserrat"/>
              <a:ea typeface="Montserrat"/>
              <a:cs typeface="Montserrat"/>
              <a:sym typeface="Montserrat"/>
            </a:endParaRPr>
          </a:p>
          <a:p>
            <a:pPr indent="-187325" lvl="0" marL="0"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чи мию руки перед їдою</a:t>
            </a:r>
            <a:endParaRPr b="0" i="0" sz="1600" u="none" cap="none" strike="noStrike">
              <a:solidFill>
                <a:srgbClr val="001D35"/>
              </a:solidFill>
              <a:latin typeface="Montserrat"/>
              <a:ea typeface="Montserrat"/>
              <a:cs typeface="Montserrat"/>
              <a:sym typeface="Montserrat"/>
            </a:endParaRPr>
          </a:p>
          <a:p>
            <a:pPr indent="-187325" lvl="0" marL="0"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чи можна одразу пити воду, </a:t>
            </a:r>
            <a:br>
              <a:rPr b="0" i="0" lang="uk" sz="1600" u="none" cap="none" strike="noStrike">
                <a:solidFill>
                  <a:srgbClr val="001D35"/>
                </a:solidFill>
                <a:latin typeface="Montserrat"/>
                <a:ea typeface="Montserrat"/>
                <a:cs typeface="Montserrat"/>
                <a:sym typeface="Montserrat"/>
              </a:rPr>
            </a:br>
            <a:r>
              <a:rPr b="0" i="0" lang="uk" sz="1600" u="none" cap="none" strike="noStrike">
                <a:solidFill>
                  <a:srgbClr val="001D35"/>
                </a:solidFill>
                <a:latin typeface="Montserrat"/>
                <a:ea typeface="Montserrat"/>
                <a:cs typeface="Montserrat"/>
                <a:sym typeface="Montserrat"/>
              </a:rPr>
              <a:t>якщо її відключали</a:t>
            </a:r>
            <a:endParaRPr b="0" i="0" sz="1600" u="none" cap="none" strike="noStrike">
              <a:solidFill>
                <a:srgbClr val="001D35"/>
              </a:solidFill>
              <a:latin typeface="Montserrat"/>
              <a:ea typeface="Montserrat"/>
              <a:cs typeface="Montserrat"/>
              <a:sym typeface="Montserrat"/>
            </a:endParaRPr>
          </a:p>
        </p:txBody>
      </p:sp>
      <p:pic>
        <p:nvPicPr>
          <p:cNvPr id="483" name="Google Shape;483;p23"/>
          <p:cNvPicPr preferRelativeResize="0"/>
          <p:nvPr/>
        </p:nvPicPr>
        <p:blipFill rotWithShape="1">
          <a:blip r:embed="rId4">
            <a:alphaModFix/>
          </a:blip>
          <a:srcRect b="0" l="0" r="0" t="0"/>
          <a:stretch/>
        </p:blipFill>
        <p:spPr>
          <a:xfrm>
            <a:off x="3464950" y="3043900"/>
            <a:ext cx="1885175" cy="1955774"/>
          </a:xfrm>
          <a:prstGeom prst="rect">
            <a:avLst/>
          </a:prstGeom>
          <a:noFill/>
          <a:ln>
            <a:noFill/>
          </a:ln>
        </p:spPr>
      </p:pic>
      <p:pic>
        <p:nvPicPr>
          <p:cNvPr id="484" name="Google Shape;484;p23" title="Group 311 (1).png"/>
          <p:cNvPicPr preferRelativeResize="0"/>
          <p:nvPr/>
        </p:nvPicPr>
        <p:blipFill rotWithShape="1">
          <a:blip r:embed="rId5">
            <a:alphaModFix/>
          </a:blip>
          <a:srcRect b="0" l="0" r="0" t="0"/>
          <a:stretch/>
        </p:blipFill>
        <p:spPr>
          <a:xfrm>
            <a:off x="5691833" y="344175"/>
            <a:ext cx="2833725" cy="454817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24"/>
          <p:cNvSpPr txBox="1"/>
          <p:nvPr/>
        </p:nvSpPr>
        <p:spPr>
          <a:xfrm>
            <a:off x="352025" y="283200"/>
            <a:ext cx="4634100" cy="366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МОЇ ДІЇ ДЛЯ БЕЗПЕЧНОГО СПОЖИВАННЯ ВОДИ</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490" name="Google Shape;490;p24"/>
          <p:cNvSpPr/>
          <p:nvPr/>
        </p:nvSpPr>
        <p:spPr>
          <a:xfrm>
            <a:off x="352028" y="1349700"/>
            <a:ext cx="4167000" cy="802800"/>
          </a:xfrm>
          <a:prstGeom prst="roundRect">
            <a:avLst>
              <a:gd fmla="val 11170" name="adj"/>
            </a:avLst>
          </a:prstGeom>
          <a:solidFill>
            <a:srgbClr val="B1ECC8"/>
          </a:solidFill>
          <a:ln>
            <a:noFill/>
          </a:ln>
        </p:spPr>
        <p:txBody>
          <a:bodyPr anchorCtr="0" anchor="ctr" bIns="143275" lIns="143275" spcFirstLastPara="1" rIns="143275" wrap="square" tIns="143275">
            <a:noAutofit/>
          </a:bodyPr>
          <a:lstStyle/>
          <a:p>
            <a:pPr indent="0" lvl="0" marL="0" marR="0" rtl="0" algn="ctr">
              <a:lnSpc>
                <a:spcPct val="80000"/>
              </a:lnSpc>
              <a:spcBef>
                <a:spcPts val="0"/>
              </a:spcBef>
              <a:spcAft>
                <a:spcPts val="0"/>
              </a:spcAft>
              <a:buClr>
                <a:schemeClr val="dk1"/>
              </a:buClr>
              <a:buSzPts val="1100"/>
              <a:buFont typeface="Arial"/>
              <a:buNone/>
            </a:pPr>
            <a:r>
              <a:rPr b="0" i="0" lang="uk" sz="1600" u="none" cap="none" strike="noStrike">
                <a:solidFill>
                  <a:schemeClr val="dk1"/>
                </a:solidFill>
                <a:latin typeface="Montserrat SemiBold"/>
                <a:ea typeface="Montserrat SemiBold"/>
                <a:cs typeface="Montserrat SemiBold"/>
                <a:sym typeface="Montserrat SemiBold"/>
              </a:rPr>
              <a:t>Мити руки перед їдою</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491" name="Google Shape;491;p24"/>
          <p:cNvSpPr/>
          <p:nvPr/>
        </p:nvSpPr>
        <p:spPr>
          <a:xfrm>
            <a:off x="4647227" y="1349700"/>
            <a:ext cx="4167000" cy="802800"/>
          </a:xfrm>
          <a:prstGeom prst="roundRect">
            <a:avLst>
              <a:gd fmla="val 11170" name="adj"/>
            </a:avLst>
          </a:prstGeom>
          <a:solidFill>
            <a:srgbClr val="DBEDFF"/>
          </a:solidFill>
          <a:ln>
            <a:noFill/>
          </a:ln>
        </p:spPr>
        <p:txBody>
          <a:bodyPr anchorCtr="0" anchor="ctr" bIns="143275" lIns="143275" spcFirstLastPara="1" rIns="143275" wrap="square" tIns="143275">
            <a:noAutofit/>
          </a:bodyPr>
          <a:lstStyle/>
          <a:p>
            <a:pPr indent="0" lvl="0" marL="0" marR="0" rtl="0" algn="ctr">
              <a:lnSpc>
                <a:spcPct val="80000"/>
              </a:lnSpc>
              <a:spcBef>
                <a:spcPts val="0"/>
              </a:spcBef>
              <a:spcAft>
                <a:spcPts val="0"/>
              </a:spcAft>
              <a:buClr>
                <a:schemeClr val="dk1"/>
              </a:buClr>
              <a:buSzPts val="1100"/>
              <a:buFont typeface="Arial"/>
              <a:buNone/>
            </a:pPr>
            <a:r>
              <a:rPr b="0" i="0" lang="uk" sz="1600" u="none" cap="none" strike="noStrike">
                <a:solidFill>
                  <a:schemeClr val="dk1"/>
                </a:solidFill>
                <a:latin typeface="Montserrat SemiBold"/>
                <a:ea typeface="Montserrat SemiBold"/>
                <a:cs typeface="Montserrat SemiBold"/>
                <a:sym typeface="Montserrat SemiBold"/>
              </a:rPr>
              <a:t>Не пити воду з незнайомого джерела</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492" name="Google Shape;492;p24"/>
          <p:cNvSpPr/>
          <p:nvPr/>
        </p:nvSpPr>
        <p:spPr>
          <a:xfrm>
            <a:off x="352028" y="2252739"/>
            <a:ext cx="4167000" cy="802800"/>
          </a:xfrm>
          <a:prstGeom prst="roundRect">
            <a:avLst>
              <a:gd fmla="val 11170" name="adj"/>
            </a:avLst>
          </a:prstGeom>
          <a:solidFill>
            <a:srgbClr val="FFC1D3"/>
          </a:solidFill>
          <a:ln>
            <a:noFill/>
          </a:ln>
        </p:spPr>
        <p:txBody>
          <a:bodyPr anchorCtr="0" anchor="ctr" bIns="143275" lIns="143275" spcFirstLastPara="1" rIns="143275" wrap="square" tIns="143275">
            <a:noAutofit/>
          </a:bodyPr>
          <a:lstStyle/>
          <a:p>
            <a:pPr indent="0" lvl="0" marL="0" marR="0" rtl="0" algn="ctr">
              <a:lnSpc>
                <a:spcPct val="80000"/>
              </a:lnSpc>
              <a:spcBef>
                <a:spcPts val="0"/>
              </a:spcBef>
              <a:spcAft>
                <a:spcPts val="0"/>
              </a:spcAft>
              <a:buClr>
                <a:schemeClr val="dk1"/>
              </a:buClr>
              <a:buSzPts val="1100"/>
              <a:buFont typeface="Arial"/>
              <a:buNone/>
            </a:pPr>
            <a:r>
              <a:rPr b="0" i="0" lang="uk" sz="1600" u="none" cap="none" strike="noStrike">
                <a:solidFill>
                  <a:schemeClr val="dk1"/>
                </a:solidFill>
                <a:latin typeface="Montserrat SemiBold"/>
                <a:ea typeface="Montserrat SemiBold"/>
                <a:cs typeface="Montserrat SemiBold"/>
                <a:sym typeface="Montserrat SemiBold"/>
              </a:rPr>
              <a:t>Після відключення води запитати дорослих, чи можна її пити</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493" name="Google Shape;493;p24"/>
          <p:cNvSpPr/>
          <p:nvPr/>
        </p:nvSpPr>
        <p:spPr>
          <a:xfrm>
            <a:off x="4647227" y="2252739"/>
            <a:ext cx="4167000" cy="802800"/>
          </a:xfrm>
          <a:prstGeom prst="roundRect">
            <a:avLst>
              <a:gd fmla="val 11170" name="adj"/>
            </a:avLst>
          </a:prstGeom>
          <a:solidFill>
            <a:srgbClr val="ECD4FF"/>
          </a:solidFill>
          <a:ln>
            <a:noFill/>
          </a:ln>
        </p:spPr>
        <p:txBody>
          <a:bodyPr anchorCtr="0" anchor="ctr" bIns="143275" lIns="143275" spcFirstLastPara="1" rIns="143275" wrap="square" tIns="143275">
            <a:noAutofit/>
          </a:bodyPr>
          <a:lstStyle/>
          <a:p>
            <a:pPr indent="0" lvl="0" marL="0" marR="0" rtl="0" algn="ctr">
              <a:lnSpc>
                <a:spcPct val="80000"/>
              </a:lnSpc>
              <a:spcBef>
                <a:spcPts val="0"/>
              </a:spcBef>
              <a:spcAft>
                <a:spcPts val="0"/>
              </a:spcAft>
              <a:buClr>
                <a:schemeClr val="dk1"/>
              </a:buClr>
              <a:buSzPts val="1100"/>
              <a:buFont typeface="Arial"/>
              <a:buNone/>
            </a:pPr>
            <a:r>
              <a:rPr b="0" i="0" lang="uk" sz="1600" u="none" cap="none" strike="noStrike">
                <a:solidFill>
                  <a:schemeClr val="dk1"/>
                </a:solidFill>
                <a:latin typeface="Montserrat SemiBold"/>
                <a:ea typeface="Montserrat SemiBold"/>
                <a:cs typeface="Montserrat SemiBold"/>
                <a:sym typeface="Montserrat SemiBold"/>
              </a:rPr>
              <a:t>Не пити воду, якщо вона має дивний запах, колір або присмак</a:t>
            </a:r>
            <a:endParaRPr b="0" i="0" sz="1600" u="none" cap="none" strike="noStrike">
              <a:solidFill>
                <a:srgbClr val="000000"/>
              </a:solidFill>
              <a:latin typeface="Montserrat"/>
              <a:ea typeface="Montserrat"/>
              <a:cs typeface="Montserrat"/>
              <a:sym typeface="Montserrat"/>
            </a:endParaRPr>
          </a:p>
        </p:txBody>
      </p:sp>
      <p:sp>
        <p:nvSpPr>
          <p:cNvPr id="494" name="Google Shape;494;p24"/>
          <p:cNvSpPr/>
          <p:nvPr/>
        </p:nvSpPr>
        <p:spPr>
          <a:xfrm>
            <a:off x="352028" y="3155778"/>
            <a:ext cx="4167000" cy="802800"/>
          </a:xfrm>
          <a:prstGeom prst="roundRect">
            <a:avLst>
              <a:gd fmla="val 11170" name="adj"/>
            </a:avLst>
          </a:prstGeom>
          <a:solidFill>
            <a:srgbClr val="ADE9FF"/>
          </a:solidFill>
          <a:ln>
            <a:noFill/>
          </a:ln>
        </p:spPr>
        <p:txBody>
          <a:bodyPr anchorCtr="0" anchor="ctr" bIns="143275" lIns="143275" spcFirstLastPara="1" rIns="143275" wrap="square" tIns="143275">
            <a:noAutofit/>
          </a:bodyPr>
          <a:lstStyle/>
          <a:p>
            <a:pPr indent="0" lvl="0" marL="0" marR="0" rtl="0" algn="ctr">
              <a:lnSpc>
                <a:spcPct val="80000"/>
              </a:lnSpc>
              <a:spcBef>
                <a:spcPts val="0"/>
              </a:spcBef>
              <a:spcAft>
                <a:spcPts val="0"/>
              </a:spcAft>
              <a:buClr>
                <a:schemeClr val="dk1"/>
              </a:buClr>
              <a:buSzPts val="1100"/>
              <a:buFont typeface="Arial"/>
              <a:buNone/>
            </a:pPr>
            <a:r>
              <a:rPr b="0" i="0" lang="uk" sz="1600" u="none" cap="none" strike="noStrike">
                <a:solidFill>
                  <a:schemeClr val="dk1"/>
                </a:solidFill>
                <a:latin typeface="Montserrat SemiBold"/>
                <a:ea typeface="Montserrat SemiBold"/>
                <a:cs typeface="Montserrat SemiBold"/>
                <a:sym typeface="Montserrat SemiBold"/>
              </a:rPr>
              <a:t>Використовувати фільтровану або кип’ячену воду, якщо таке правило є вдома</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495" name="Google Shape;495;p24"/>
          <p:cNvSpPr/>
          <p:nvPr/>
        </p:nvSpPr>
        <p:spPr>
          <a:xfrm>
            <a:off x="352025" y="4058791"/>
            <a:ext cx="8462100" cy="802800"/>
          </a:xfrm>
          <a:prstGeom prst="roundRect">
            <a:avLst>
              <a:gd fmla="val 11170" name="adj"/>
            </a:avLst>
          </a:prstGeom>
          <a:solidFill>
            <a:srgbClr val="FBBD04"/>
          </a:solidFill>
          <a:ln>
            <a:noFill/>
          </a:ln>
        </p:spPr>
        <p:txBody>
          <a:bodyPr anchorCtr="0" anchor="ctr" bIns="143275" lIns="143275" spcFirstLastPara="1" rIns="143275" wrap="square" tIns="143275">
            <a:noAutofit/>
          </a:bodyPr>
          <a:lstStyle/>
          <a:p>
            <a:pPr indent="0" lvl="0" marL="0" marR="0" rtl="0" algn="ctr">
              <a:lnSpc>
                <a:spcPct val="80000"/>
              </a:lnSpc>
              <a:spcBef>
                <a:spcPts val="0"/>
              </a:spcBef>
              <a:spcAft>
                <a:spcPts val="0"/>
              </a:spcAft>
              <a:buClr>
                <a:schemeClr val="dk1"/>
              </a:buClr>
              <a:buSzPts val="1100"/>
              <a:buFont typeface="Arial"/>
              <a:buNone/>
            </a:pPr>
            <a:r>
              <a:rPr b="0" i="0" lang="uk" sz="1600" u="none" cap="none" strike="noStrike">
                <a:solidFill>
                  <a:schemeClr val="dk1"/>
                </a:solidFill>
                <a:latin typeface="Montserrat SemiBold"/>
                <a:ea typeface="Montserrat SemiBold"/>
                <a:cs typeface="Montserrat SemiBold"/>
                <a:sym typeface="Montserrat SemiBold"/>
              </a:rPr>
              <a:t>Зберігати питну воду в чистій закритій пляшці </a:t>
            </a:r>
            <a:br>
              <a:rPr b="0" i="0" lang="uk" sz="1600" u="none" cap="none" strike="noStrike">
                <a:solidFill>
                  <a:schemeClr val="dk1"/>
                </a:solidFill>
                <a:latin typeface="Montserrat SemiBold"/>
                <a:ea typeface="Montserrat SemiBold"/>
                <a:cs typeface="Montserrat SemiBold"/>
                <a:sym typeface="Montserrat SemiBold"/>
              </a:rPr>
            </a:br>
            <a:r>
              <a:rPr b="0" i="0" lang="uk" sz="1600" u="none" cap="none" strike="noStrike">
                <a:solidFill>
                  <a:schemeClr val="dk1"/>
                </a:solidFill>
                <a:latin typeface="Montserrat SemiBold"/>
                <a:ea typeface="Montserrat SemiBold"/>
                <a:cs typeface="Montserrat SemiBold"/>
                <a:sym typeface="Montserrat SemiBold"/>
              </a:rPr>
              <a:t>або посудині без доступу прямих сонячних променів</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496" name="Google Shape;496;p24"/>
          <p:cNvSpPr/>
          <p:nvPr/>
        </p:nvSpPr>
        <p:spPr>
          <a:xfrm>
            <a:off x="4647228" y="3155794"/>
            <a:ext cx="4167000" cy="802800"/>
          </a:xfrm>
          <a:prstGeom prst="roundRect">
            <a:avLst>
              <a:gd fmla="val 11170" name="adj"/>
            </a:avLst>
          </a:prstGeom>
          <a:solidFill>
            <a:srgbClr val="B1ECC8"/>
          </a:solidFill>
          <a:ln>
            <a:noFill/>
          </a:ln>
        </p:spPr>
        <p:txBody>
          <a:bodyPr anchorCtr="0" anchor="ctr" bIns="143275" lIns="143275" spcFirstLastPara="1" rIns="143275" wrap="square" tIns="143275">
            <a:noAutofit/>
          </a:bodyPr>
          <a:lstStyle/>
          <a:p>
            <a:pPr indent="0" lvl="0" marL="0" marR="0" rtl="0" algn="ctr">
              <a:lnSpc>
                <a:spcPct val="80000"/>
              </a:lnSpc>
              <a:spcBef>
                <a:spcPts val="0"/>
              </a:spcBef>
              <a:spcAft>
                <a:spcPts val="0"/>
              </a:spcAft>
              <a:buClr>
                <a:schemeClr val="dk1"/>
              </a:buClr>
              <a:buSzPts val="1100"/>
              <a:buFont typeface="Arial"/>
              <a:buNone/>
            </a:pPr>
            <a:r>
              <a:rPr b="0" i="0" lang="uk" sz="1600" u="none" cap="none" strike="noStrike">
                <a:solidFill>
                  <a:schemeClr val="dk1"/>
                </a:solidFill>
                <a:latin typeface="Montserrat SemiBold"/>
                <a:ea typeface="Montserrat SemiBold"/>
                <a:cs typeface="Montserrat SemiBold"/>
                <a:sym typeface="Montserrat SemiBold"/>
              </a:rPr>
              <a:t>Не торкатися горлечка спільної пляшки руками або ротом</a:t>
            </a:r>
            <a:endParaRPr b="0" i="0" sz="1600" u="none" cap="none" strike="noStrike">
              <a:solidFill>
                <a:schemeClr val="dk1"/>
              </a:solidFill>
              <a:latin typeface="Montserrat SemiBold"/>
              <a:ea typeface="Montserrat SemiBold"/>
              <a:cs typeface="Montserrat SemiBold"/>
              <a:sym typeface="Montserrat SemiBold"/>
            </a:endParaRPr>
          </a:p>
        </p:txBody>
      </p:sp>
      <p:grpSp>
        <p:nvGrpSpPr>
          <p:cNvPr id="497" name="Google Shape;497;p24"/>
          <p:cNvGrpSpPr/>
          <p:nvPr/>
        </p:nvGrpSpPr>
        <p:grpSpPr>
          <a:xfrm rot="-183162">
            <a:off x="4905849" y="153638"/>
            <a:ext cx="3038528" cy="1115753"/>
            <a:chOff x="972205" y="-1175918"/>
            <a:chExt cx="7321951" cy="4093065"/>
          </a:xfrm>
        </p:grpSpPr>
        <p:pic>
          <p:nvPicPr>
            <p:cNvPr id="498" name="Google Shape;498;p24" title="reflekcia-yellow.png"/>
            <p:cNvPicPr preferRelativeResize="0"/>
            <p:nvPr/>
          </p:nvPicPr>
          <p:blipFill rotWithShape="1">
            <a:blip r:embed="rId3">
              <a:alphaModFix/>
            </a:blip>
            <a:srcRect b="0" l="0" r="0" t="0"/>
            <a:stretch/>
          </p:blipFill>
          <p:spPr>
            <a:xfrm rot="8">
              <a:off x="972210" y="-1175909"/>
              <a:ext cx="7321941" cy="4093048"/>
            </a:xfrm>
            <a:prstGeom prst="rect">
              <a:avLst/>
            </a:prstGeom>
            <a:noFill/>
            <a:ln>
              <a:noFill/>
            </a:ln>
          </p:spPr>
        </p:pic>
        <p:sp>
          <p:nvSpPr>
            <p:cNvPr id="499" name="Google Shape;499;p24"/>
            <p:cNvSpPr txBox="1"/>
            <p:nvPr/>
          </p:nvSpPr>
          <p:spPr>
            <a:xfrm>
              <a:off x="1771519" y="-24184"/>
              <a:ext cx="5554800" cy="1761300"/>
            </a:xfrm>
            <a:prstGeom prst="rect">
              <a:avLst/>
            </a:prstGeom>
            <a:noFill/>
            <a:ln>
              <a:noFill/>
            </a:ln>
          </p:spPr>
          <p:txBody>
            <a:bodyPr anchorCtr="0" anchor="t" bIns="31075" lIns="31075" spcFirstLastPara="1" rIns="31075" wrap="square" tIns="31075">
              <a:spAutoFit/>
            </a:bodyPr>
            <a:lstStyle/>
            <a:p>
              <a:pPr indent="0" lvl="0" marL="0" marR="0" rtl="0" algn="ctr">
                <a:lnSpc>
                  <a:spcPct val="115000"/>
                </a:lnSpc>
                <a:spcBef>
                  <a:spcPts val="0"/>
                </a:spcBef>
                <a:spcAft>
                  <a:spcPts val="0"/>
                </a:spcAft>
                <a:buClr>
                  <a:srgbClr val="000000"/>
                </a:buClr>
                <a:buSzPts val="867"/>
                <a:buFont typeface="Arial"/>
                <a:buNone/>
              </a:pPr>
              <a:r>
                <a:rPr b="1" i="0" lang="uk" sz="1261" u="none" cap="none" strike="noStrike">
                  <a:solidFill>
                    <a:srgbClr val="1D1C1D"/>
                  </a:solidFill>
                  <a:latin typeface="Montserrat"/>
                  <a:ea typeface="Montserrat"/>
                  <a:cs typeface="Montserrat"/>
                  <a:sym typeface="Montserrat"/>
                </a:rPr>
                <a:t>Моє правило: спочатку перевіряю — потім пʼю.</a:t>
              </a:r>
              <a:endParaRPr b="1" i="0" sz="1261" u="none" cap="none" strike="noStrike">
                <a:solidFill>
                  <a:srgbClr val="1D1C1D"/>
                </a:solidFill>
                <a:latin typeface="Montserrat"/>
                <a:ea typeface="Montserrat"/>
                <a:cs typeface="Montserrat"/>
                <a:sym typeface="Montserrat"/>
              </a:endParaRPr>
            </a:p>
          </p:txBody>
        </p:sp>
      </p:grpSp>
      <p:pic>
        <p:nvPicPr>
          <p:cNvPr id="500" name="Google Shape;500;p24"/>
          <p:cNvPicPr preferRelativeResize="0"/>
          <p:nvPr/>
        </p:nvPicPr>
        <p:blipFill rotWithShape="1">
          <a:blip r:embed="rId4">
            <a:alphaModFix/>
          </a:blip>
          <a:srcRect b="0" l="0" r="0" t="0"/>
          <a:stretch/>
        </p:blipFill>
        <p:spPr>
          <a:xfrm>
            <a:off x="7549500" y="55521"/>
            <a:ext cx="1264625" cy="131198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pic>
        <p:nvPicPr>
          <p:cNvPr id="505" name="Google Shape;505;p25" title="Vector 33.png"/>
          <p:cNvPicPr preferRelativeResize="0"/>
          <p:nvPr/>
        </p:nvPicPr>
        <p:blipFill rotWithShape="1">
          <a:blip r:embed="rId3">
            <a:alphaModFix/>
          </a:blip>
          <a:srcRect b="0" l="0" r="0" t="0"/>
          <a:stretch/>
        </p:blipFill>
        <p:spPr>
          <a:xfrm>
            <a:off x="4537325" y="283200"/>
            <a:ext cx="4311224" cy="3416399"/>
          </a:xfrm>
          <a:prstGeom prst="rect">
            <a:avLst/>
          </a:prstGeom>
          <a:noFill/>
          <a:ln>
            <a:noFill/>
          </a:ln>
        </p:spPr>
      </p:pic>
      <p:pic>
        <p:nvPicPr>
          <p:cNvPr id="506" name="Google Shape;506;p25" title="Group 313.png"/>
          <p:cNvPicPr preferRelativeResize="0"/>
          <p:nvPr/>
        </p:nvPicPr>
        <p:blipFill rotWithShape="1">
          <a:blip r:embed="rId4">
            <a:alphaModFix/>
          </a:blip>
          <a:srcRect b="0" l="0" r="0" t="0"/>
          <a:stretch/>
        </p:blipFill>
        <p:spPr>
          <a:xfrm>
            <a:off x="5407525" y="406013"/>
            <a:ext cx="2096317" cy="3170775"/>
          </a:xfrm>
          <a:prstGeom prst="rect">
            <a:avLst/>
          </a:prstGeom>
          <a:noFill/>
          <a:ln>
            <a:noFill/>
          </a:ln>
        </p:spPr>
      </p:pic>
      <p:sp>
        <p:nvSpPr>
          <p:cNvPr id="507" name="Google Shape;507;p25"/>
          <p:cNvSpPr txBox="1"/>
          <p:nvPr/>
        </p:nvSpPr>
        <p:spPr>
          <a:xfrm>
            <a:off x="352025" y="283200"/>
            <a:ext cx="3024300" cy="744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МІНІВИКЛИК </a:t>
            </a:r>
            <a:endParaRPr b="0" i="0" sz="24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«ПЕРЕВІР, ПЕРШ НІЖ ПИТИ»</a:t>
            </a:r>
            <a:endParaRPr b="0" i="0" sz="24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4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400" u="none" cap="none" strike="noStrike">
              <a:solidFill>
                <a:srgbClr val="001D35"/>
              </a:solidFill>
              <a:latin typeface="Montserrat ExtraBold"/>
              <a:ea typeface="Montserrat ExtraBold"/>
              <a:cs typeface="Montserrat ExtraBold"/>
              <a:sym typeface="Montserrat ExtraBold"/>
            </a:endParaRPr>
          </a:p>
        </p:txBody>
      </p:sp>
      <p:sp>
        <p:nvSpPr>
          <p:cNvPr id="508" name="Google Shape;508;p25"/>
          <p:cNvSpPr txBox="1"/>
          <p:nvPr/>
        </p:nvSpPr>
        <p:spPr>
          <a:xfrm>
            <a:off x="352025" y="1554497"/>
            <a:ext cx="3467400" cy="572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Перед тим як пити воду, постав собі 3 запитання: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sp>
        <p:nvSpPr>
          <p:cNvPr id="509" name="Google Shape;509;p25"/>
          <p:cNvSpPr/>
          <p:nvPr/>
        </p:nvSpPr>
        <p:spPr>
          <a:xfrm>
            <a:off x="4816797" y="3825072"/>
            <a:ext cx="3741900" cy="10767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1" i="0" lang="uk" sz="1600" u="none" cap="none" strike="noStrike">
                <a:solidFill>
                  <a:schemeClr val="lt1"/>
                </a:solidFill>
                <a:latin typeface="Montserrat"/>
                <a:ea typeface="Montserrat"/>
                <a:cs typeface="Montserrat"/>
                <a:sym typeface="Montserrat"/>
              </a:rPr>
              <a:t>Правило: </a:t>
            </a:r>
            <a:r>
              <a:rPr b="0" i="0" lang="uk" sz="1600" u="none" cap="none" strike="noStrike">
                <a:solidFill>
                  <a:schemeClr val="lt1"/>
                </a:solidFill>
                <a:latin typeface="Montserrat"/>
                <a:ea typeface="Montserrat"/>
                <a:cs typeface="Montserrat"/>
                <a:sym typeface="Montserrat"/>
              </a:rPr>
              <a:t>якщо сумніваєшся — </a:t>
            </a:r>
            <a:br>
              <a:rPr b="0" i="0" lang="uk" sz="1600" u="none" cap="none" strike="noStrike">
                <a:solidFill>
                  <a:schemeClr val="lt1"/>
                </a:solidFill>
                <a:latin typeface="Montserrat"/>
                <a:ea typeface="Montserrat"/>
                <a:cs typeface="Montserrat"/>
                <a:sym typeface="Montserrat"/>
              </a:rPr>
            </a:br>
            <a:r>
              <a:rPr b="0" i="0" lang="uk" sz="1600" u="none" cap="none" strike="noStrike">
                <a:solidFill>
                  <a:schemeClr val="lt1"/>
                </a:solidFill>
                <a:latin typeface="Montserrat"/>
                <a:ea typeface="Montserrat"/>
                <a:cs typeface="Montserrat"/>
                <a:sym typeface="Montserrat"/>
              </a:rPr>
              <a:t>не пий і запитай у дорослих, </a:t>
            </a:r>
            <a:br>
              <a:rPr b="0" i="0" lang="uk" sz="1600" u="none" cap="none" strike="noStrike">
                <a:solidFill>
                  <a:schemeClr val="lt1"/>
                </a:solidFill>
                <a:latin typeface="Montserrat"/>
                <a:ea typeface="Montserrat"/>
                <a:cs typeface="Montserrat"/>
                <a:sym typeface="Montserrat"/>
              </a:rPr>
            </a:br>
            <a:r>
              <a:rPr b="0" i="0" lang="uk" sz="1600" u="none" cap="none" strike="noStrike">
                <a:solidFill>
                  <a:schemeClr val="lt1"/>
                </a:solidFill>
                <a:latin typeface="Montserrat"/>
                <a:ea typeface="Montserrat"/>
                <a:cs typeface="Montserrat"/>
                <a:sym typeface="Montserrat"/>
              </a:rPr>
              <a:t>чи можна таку воду споживати.</a:t>
            </a:r>
            <a:endParaRPr b="0" i="0" sz="1600" u="none" cap="none" strike="noStrike">
              <a:solidFill>
                <a:schemeClr val="lt1"/>
              </a:solidFill>
              <a:latin typeface="Montserrat"/>
              <a:ea typeface="Montserrat"/>
              <a:cs typeface="Montserrat"/>
              <a:sym typeface="Montserrat"/>
            </a:endParaRPr>
          </a:p>
        </p:txBody>
      </p:sp>
      <p:grpSp>
        <p:nvGrpSpPr>
          <p:cNvPr id="510" name="Google Shape;510;p25"/>
          <p:cNvGrpSpPr/>
          <p:nvPr/>
        </p:nvGrpSpPr>
        <p:grpSpPr>
          <a:xfrm rot="-175564">
            <a:off x="173701" y="2183813"/>
            <a:ext cx="2237577" cy="840465"/>
            <a:chOff x="972205" y="-1175918"/>
            <a:chExt cx="7321951" cy="4093065"/>
          </a:xfrm>
        </p:grpSpPr>
        <p:pic>
          <p:nvPicPr>
            <p:cNvPr id="511" name="Google Shape;511;p25" title="reflekcia-yellow.png"/>
            <p:cNvPicPr preferRelativeResize="0"/>
            <p:nvPr/>
          </p:nvPicPr>
          <p:blipFill rotWithShape="1">
            <a:blip r:embed="rId5">
              <a:alphaModFix/>
            </a:blip>
            <a:srcRect b="0" l="0" r="0" t="0"/>
            <a:stretch/>
          </p:blipFill>
          <p:spPr>
            <a:xfrm rot="8">
              <a:off x="972210" y="-1175909"/>
              <a:ext cx="7321941" cy="4093048"/>
            </a:xfrm>
            <a:prstGeom prst="rect">
              <a:avLst/>
            </a:prstGeom>
            <a:noFill/>
            <a:ln>
              <a:noFill/>
            </a:ln>
          </p:spPr>
        </p:pic>
        <p:sp>
          <p:nvSpPr>
            <p:cNvPr id="512" name="Google Shape;512;p25"/>
            <p:cNvSpPr txBox="1"/>
            <p:nvPr/>
          </p:nvSpPr>
          <p:spPr>
            <a:xfrm>
              <a:off x="1766920" y="110172"/>
              <a:ext cx="5554800" cy="1355100"/>
            </a:xfrm>
            <a:prstGeom prst="rect">
              <a:avLst/>
            </a:prstGeom>
            <a:noFill/>
            <a:ln>
              <a:noFill/>
            </a:ln>
          </p:spPr>
          <p:txBody>
            <a:bodyPr anchorCtr="0" anchor="t" bIns="31075" lIns="31075" spcFirstLastPara="1" rIns="31075" wrap="square" tIns="31075">
              <a:spAutoFit/>
            </a:bodyPr>
            <a:lstStyle/>
            <a:p>
              <a:pPr indent="0" lvl="0" marL="0" marR="0" rtl="0" algn="ctr">
                <a:lnSpc>
                  <a:spcPct val="115000"/>
                </a:lnSpc>
                <a:spcBef>
                  <a:spcPts val="0"/>
                </a:spcBef>
                <a:spcAft>
                  <a:spcPts val="0"/>
                </a:spcAft>
                <a:buClr>
                  <a:srgbClr val="000000"/>
                </a:buClr>
                <a:buSzPts val="867"/>
                <a:buFont typeface="Arial"/>
                <a:buNone/>
              </a:pPr>
              <a:r>
                <a:rPr b="1" i="0" lang="uk" sz="1400" u="none" cap="none" strike="noStrike">
                  <a:solidFill>
                    <a:srgbClr val="1D1C1D"/>
                  </a:solidFill>
                  <a:latin typeface="Montserrat"/>
                  <a:ea typeface="Montserrat"/>
                  <a:cs typeface="Montserrat"/>
                  <a:sym typeface="Montserrat"/>
                </a:rPr>
                <a:t>Звідки ця вода?</a:t>
              </a:r>
              <a:endParaRPr b="1" i="0" sz="1400" u="none" cap="none" strike="noStrike">
                <a:solidFill>
                  <a:srgbClr val="1D1C1D"/>
                </a:solidFill>
                <a:latin typeface="Montserrat"/>
                <a:ea typeface="Montserrat"/>
                <a:cs typeface="Montserrat"/>
                <a:sym typeface="Montserrat"/>
              </a:endParaRPr>
            </a:p>
          </p:txBody>
        </p:sp>
      </p:grpSp>
      <p:grpSp>
        <p:nvGrpSpPr>
          <p:cNvPr id="513" name="Google Shape;513;p25"/>
          <p:cNvGrpSpPr/>
          <p:nvPr/>
        </p:nvGrpSpPr>
        <p:grpSpPr>
          <a:xfrm rot="231913">
            <a:off x="2196484" y="2642292"/>
            <a:ext cx="2237552" cy="1157290"/>
            <a:chOff x="972205" y="-1175918"/>
            <a:chExt cx="7321951" cy="4093065"/>
          </a:xfrm>
        </p:grpSpPr>
        <p:pic>
          <p:nvPicPr>
            <p:cNvPr id="514" name="Google Shape;514;p25" title="reflekcia-yellow.png"/>
            <p:cNvPicPr preferRelativeResize="0"/>
            <p:nvPr/>
          </p:nvPicPr>
          <p:blipFill rotWithShape="1">
            <a:blip r:embed="rId5">
              <a:alphaModFix/>
            </a:blip>
            <a:srcRect b="0" l="0" r="0" t="0"/>
            <a:stretch/>
          </p:blipFill>
          <p:spPr>
            <a:xfrm rot="8">
              <a:off x="972210" y="-1175909"/>
              <a:ext cx="7321941" cy="4093048"/>
            </a:xfrm>
            <a:prstGeom prst="rect">
              <a:avLst/>
            </a:prstGeom>
            <a:noFill/>
            <a:ln>
              <a:noFill/>
            </a:ln>
          </p:spPr>
        </p:pic>
        <p:sp>
          <p:nvSpPr>
            <p:cNvPr id="515" name="Google Shape;515;p25"/>
            <p:cNvSpPr txBox="1"/>
            <p:nvPr/>
          </p:nvSpPr>
          <p:spPr>
            <a:xfrm>
              <a:off x="1773345" y="-36163"/>
              <a:ext cx="5554800" cy="1860600"/>
            </a:xfrm>
            <a:prstGeom prst="rect">
              <a:avLst/>
            </a:prstGeom>
            <a:noFill/>
            <a:ln>
              <a:noFill/>
            </a:ln>
          </p:spPr>
          <p:txBody>
            <a:bodyPr anchorCtr="0" anchor="t" bIns="31075" lIns="31075" spcFirstLastPara="1" rIns="31075" wrap="square" tIns="31075">
              <a:spAutoFit/>
            </a:bodyPr>
            <a:lstStyle/>
            <a:p>
              <a:pPr indent="0" lvl="0" marL="0" marR="0" rtl="0" algn="ctr">
                <a:lnSpc>
                  <a:spcPct val="115000"/>
                </a:lnSpc>
                <a:spcBef>
                  <a:spcPts val="0"/>
                </a:spcBef>
                <a:spcAft>
                  <a:spcPts val="0"/>
                </a:spcAft>
                <a:buClr>
                  <a:srgbClr val="000000"/>
                </a:buClr>
                <a:buSzPts val="867"/>
                <a:buFont typeface="Arial"/>
                <a:buNone/>
              </a:pPr>
              <a:r>
                <a:rPr b="1" i="0" lang="uk" sz="1400" u="none" cap="none" strike="noStrike">
                  <a:solidFill>
                    <a:srgbClr val="1D1C1D"/>
                  </a:solidFill>
                  <a:latin typeface="Montserrat"/>
                  <a:ea typeface="Montserrat"/>
                  <a:cs typeface="Montserrat"/>
                  <a:sym typeface="Montserrat"/>
                </a:rPr>
                <a:t>Чи її можна пити зараз?</a:t>
              </a:r>
              <a:endParaRPr b="1" i="0" sz="1400" u="none" cap="none" strike="noStrike">
                <a:solidFill>
                  <a:srgbClr val="1D1C1D"/>
                </a:solidFill>
                <a:latin typeface="Montserrat"/>
                <a:ea typeface="Montserrat"/>
                <a:cs typeface="Montserrat"/>
                <a:sym typeface="Montserrat"/>
              </a:endParaRPr>
            </a:p>
          </p:txBody>
        </p:sp>
      </p:grpSp>
      <p:grpSp>
        <p:nvGrpSpPr>
          <p:cNvPr id="516" name="Google Shape;516;p25"/>
          <p:cNvGrpSpPr/>
          <p:nvPr/>
        </p:nvGrpSpPr>
        <p:grpSpPr>
          <a:xfrm rot="-24127">
            <a:off x="287412" y="3643670"/>
            <a:ext cx="3234189" cy="1157114"/>
            <a:chOff x="826002" y="-1177529"/>
            <a:chExt cx="7321959" cy="4093080"/>
          </a:xfrm>
        </p:grpSpPr>
        <p:pic>
          <p:nvPicPr>
            <p:cNvPr id="517" name="Google Shape;517;p25" title="reflekcia-yellow.png"/>
            <p:cNvPicPr preferRelativeResize="0"/>
            <p:nvPr/>
          </p:nvPicPr>
          <p:blipFill rotWithShape="1">
            <a:blip r:embed="rId5">
              <a:alphaModFix/>
            </a:blip>
            <a:srcRect b="0" l="0" r="0" t="0"/>
            <a:stretch/>
          </p:blipFill>
          <p:spPr>
            <a:xfrm rot="-10799985">
              <a:off x="826011" y="-1177513"/>
              <a:ext cx="7321941" cy="4093048"/>
            </a:xfrm>
            <a:prstGeom prst="rect">
              <a:avLst/>
            </a:prstGeom>
            <a:noFill/>
            <a:ln>
              <a:noFill/>
            </a:ln>
          </p:spPr>
        </p:pic>
        <p:sp>
          <p:nvSpPr>
            <p:cNvPr id="518" name="Google Shape;518;p25"/>
            <p:cNvSpPr txBox="1"/>
            <p:nvPr/>
          </p:nvSpPr>
          <p:spPr>
            <a:xfrm>
              <a:off x="1773345" y="-36163"/>
              <a:ext cx="5554800" cy="1860900"/>
            </a:xfrm>
            <a:prstGeom prst="rect">
              <a:avLst/>
            </a:prstGeom>
            <a:noFill/>
            <a:ln>
              <a:noFill/>
            </a:ln>
          </p:spPr>
          <p:txBody>
            <a:bodyPr anchorCtr="0" anchor="t" bIns="31075" lIns="31075" spcFirstLastPara="1" rIns="31075" wrap="square" tIns="31075">
              <a:spAutoFit/>
            </a:bodyPr>
            <a:lstStyle/>
            <a:p>
              <a:pPr indent="0" lvl="0" marL="0" marR="0" rtl="0" algn="ctr">
                <a:lnSpc>
                  <a:spcPct val="115000"/>
                </a:lnSpc>
                <a:spcBef>
                  <a:spcPts val="0"/>
                </a:spcBef>
                <a:spcAft>
                  <a:spcPts val="0"/>
                </a:spcAft>
                <a:buClr>
                  <a:srgbClr val="000000"/>
                </a:buClr>
                <a:buSzPts val="867"/>
                <a:buFont typeface="Arial"/>
                <a:buNone/>
              </a:pPr>
              <a:r>
                <a:rPr b="1" i="0" lang="uk" sz="1400" u="none" cap="none" strike="noStrike">
                  <a:solidFill>
                    <a:srgbClr val="1D1C1D"/>
                  </a:solidFill>
                  <a:latin typeface="Montserrat"/>
                  <a:ea typeface="Montserrat"/>
                  <a:cs typeface="Montserrat"/>
                  <a:sym typeface="Montserrat"/>
                </a:rPr>
                <a:t>Чи чиста посудина, у якій вона зберігається?</a:t>
              </a:r>
              <a:endParaRPr b="1" i="0" sz="1400" u="none" cap="none" strike="noStrike">
                <a:solidFill>
                  <a:srgbClr val="1D1C1D"/>
                </a:solidFill>
                <a:latin typeface="Montserrat"/>
                <a:ea typeface="Montserrat"/>
                <a:cs typeface="Montserrat"/>
                <a:sym typeface="Montserrat"/>
              </a:endParaRPr>
            </a:p>
          </p:txBody>
        </p:sp>
      </p:grpSp>
      <p:pic>
        <p:nvPicPr>
          <p:cNvPr id="519" name="Google Shape;519;p25" title="Vector.png"/>
          <p:cNvPicPr preferRelativeResize="0"/>
          <p:nvPr/>
        </p:nvPicPr>
        <p:blipFill rotWithShape="1">
          <a:blip r:embed="rId6">
            <a:alphaModFix/>
          </a:blip>
          <a:srcRect b="0" l="0" r="0" t="0"/>
          <a:stretch/>
        </p:blipFill>
        <p:spPr>
          <a:xfrm rot="610395">
            <a:off x="7585356" y="1413534"/>
            <a:ext cx="802192" cy="994286"/>
          </a:xfrm>
          <a:prstGeom prst="rect">
            <a:avLst/>
          </a:prstGeom>
          <a:noFill/>
          <a:ln>
            <a:noFill/>
          </a:ln>
        </p:spPr>
      </p:pic>
      <p:pic>
        <p:nvPicPr>
          <p:cNvPr id="520" name="Google Shape;520;p25" title="Vector.png"/>
          <p:cNvPicPr preferRelativeResize="0"/>
          <p:nvPr/>
        </p:nvPicPr>
        <p:blipFill rotWithShape="1">
          <a:blip r:embed="rId6">
            <a:alphaModFix/>
          </a:blip>
          <a:srcRect b="0" l="0" r="0" t="0"/>
          <a:stretch/>
        </p:blipFill>
        <p:spPr>
          <a:xfrm rot="-1390751">
            <a:off x="5039546" y="2279244"/>
            <a:ext cx="524087" cy="64960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524" name="Shape 524"/>
        <p:cNvGrpSpPr/>
        <p:nvPr/>
      </p:nvGrpSpPr>
      <p:grpSpPr>
        <a:xfrm>
          <a:off x="0" y="0"/>
          <a:ext cx="0" cy="0"/>
          <a:chOff x="0" y="0"/>
          <a:chExt cx="0" cy="0"/>
        </a:xfrm>
      </p:grpSpPr>
      <p:pic>
        <p:nvPicPr>
          <p:cNvPr id="525" name="Google Shape;525;p26" title="Vector 35.png"/>
          <p:cNvPicPr preferRelativeResize="0"/>
          <p:nvPr/>
        </p:nvPicPr>
        <p:blipFill rotWithShape="1">
          <a:blip r:embed="rId3">
            <a:alphaModFix/>
          </a:blip>
          <a:srcRect b="0" l="0" r="0" t="0"/>
          <a:stretch/>
        </p:blipFill>
        <p:spPr>
          <a:xfrm>
            <a:off x="370026" y="2290153"/>
            <a:ext cx="1965381" cy="1829700"/>
          </a:xfrm>
          <a:prstGeom prst="rect">
            <a:avLst/>
          </a:prstGeom>
          <a:noFill/>
          <a:ln>
            <a:noFill/>
          </a:ln>
        </p:spPr>
      </p:pic>
      <p:sp>
        <p:nvSpPr>
          <p:cNvPr id="526" name="Google Shape;526;p26"/>
          <p:cNvSpPr txBox="1"/>
          <p:nvPr/>
        </p:nvSpPr>
        <p:spPr>
          <a:xfrm>
            <a:off x="-5117125" y="1125950"/>
            <a:ext cx="3296700" cy="1829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1400"/>
              </a:spcBef>
              <a:spcAft>
                <a:spcPts val="400"/>
              </a:spcAft>
              <a:buClr>
                <a:srgbClr val="000000"/>
              </a:buClr>
              <a:buSzPts val="1400"/>
              <a:buFont typeface="Arial"/>
              <a:buNone/>
            </a:pPr>
            <a:r>
              <a:rPr b="0" i="0" lang="uk" sz="1400" u="sng" cap="none" strike="noStrike">
                <a:solidFill>
                  <a:srgbClr val="1155CC"/>
                </a:solidFill>
                <a:latin typeface="Times New Roman"/>
                <a:ea typeface="Times New Roman"/>
                <a:cs typeface="Times New Roman"/>
                <a:sym typeface="Times New Roman"/>
                <a:hlinkClick r:id="rId4">
                  <a:extLst>
                    <a:ext uri="{A12FA001-AC4F-418D-AE19-62706E023703}">
                      <ahyp:hlinkClr val="tx"/>
                    </a:ext>
                  </a:extLst>
                </a:hlinkClick>
              </a:rPr>
              <a:t>https://wordwall.net/uk/resource/112362531</a:t>
            </a:r>
            <a:r>
              <a:rPr b="0" i="0" lang="uk"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Times New Roman"/>
              <a:ea typeface="Times New Roman"/>
              <a:cs typeface="Times New Roman"/>
              <a:sym typeface="Times New Roman"/>
            </a:endParaRPr>
          </a:p>
        </p:txBody>
      </p:sp>
      <p:sp>
        <p:nvSpPr>
          <p:cNvPr id="527" name="Google Shape;527;p26"/>
          <p:cNvSpPr txBox="1"/>
          <p:nvPr/>
        </p:nvSpPr>
        <p:spPr>
          <a:xfrm>
            <a:off x="272825" y="258304"/>
            <a:ext cx="4182000" cy="12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4000" u="none" cap="none" strike="noStrike">
                <a:solidFill>
                  <a:schemeClr val="lt1"/>
                </a:solidFill>
                <a:latin typeface="Montserrat"/>
                <a:ea typeface="Montserrat"/>
                <a:cs typeface="Montserrat"/>
                <a:sym typeface="Montserrat"/>
              </a:rPr>
              <a:t>ВІКТОРИНА «ПРАВДА ЧИ НЕПРАВДА?»</a:t>
            </a:r>
            <a:endParaRPr b="1" i="0" sz="4000" u="none" cap="none" strike="noStrike">
              <a:solidFill>
                <a:schemeClr val="lt1"/>
              </a:solidFill>
              <a:latin typeface="Montserrat"/>
              <a:ea typeface="Montserrat"/>
              <a:cs typeface="Montserrat"/>
              <a:sym typeface="Montserrat"/>
            </a:endParaRPr>
          </a:p>
        </p:txBody>
      </p:sp>
      <p:pic>
        <p:nvPicPr>
          <p:cNvPr id="528" name="Google Shape;528;p26"/>
          <p:cNvPicPr preferRelativeResize="0"/>
          <p:nvPr/>
        </p:nvPicPr>
        <p:blipFill rotWithShape="1">
          <a:blip r:embed="rId5">
            <a:alphaModFix/>
          </a:blip>
          <a:srcRect b="9624" l="0" r="0" t="10841"/>
          <a:stretch/>
        </p:blipFill>
        <p:spPr>
          <a:xfrm>
            <a:off x="3703949" y="133635"/>
            <a:ext cx="5151333" cy="5004587"/>
          </a:xfrm>
          <a:prstGeom prst="rect">
            <a:avLst/>
          </a:prstGeom>
          <a:noFill/>
          <a:ln>
            <a:noFill/>
          </a:ln>
        </p:spPr>
      </p:pic>
      <p:sp>
        <p:nvSpPr>
          <p:cNvPr id="529" name="Google Shape;529;p26"/>
          <p:cNvSpPr txBox="1"/>
          <p:nvPr/>
        </p:nvSpPr>
        <p:spPr>
          <a:xfrm>
            <a:off x="370000" y="4718213"/>
            <a:ext cx="1965300" cy="2934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200"/>
              </a:spcAft>
              <a:buClr>
                <a:srgbClr val="000000"/>
              </a:buClr>
              <a:buSzPts val="1000"/>
              <a:buFont typeface="Arial"/>
              <a:buNone/>
            </a:pPr>
            <a:r>
              <a:rPr b="0" i="0" lang="uk" sz="1000" u="none" cap="none" strike="noStrike">
                <a:solidFill>
                  <a:schemeClr val="lt1"/>
                </a:solidFill>
                <a:latin typeface="Montserrat Medium"/>
                <a:ea typeface="Montserrat Medium"/>
                <a:cs typeface="Montserrat Medium"/>
                <a:sym typeface="Montserrat Medium"/>
              </a:rPr>
              <a:t>Натисніть тут</a:t>
            </a:r>
            <a:endParaRPr b="0" i="0" sz="1000" u="none" cap="none" strike="noStrike">
              <a:solidFill>
                <a:schemeClr val="lt1"/>
              </a:solidFill>
              <a:latin typeface="Montserrat Medium"/>
              <a:ea typeface="Montserrat Medium"/>
              <a:cs typeface="Montserrat Medium"/>
              <a:sym typeface="Montserrat Medium"/>
            </a:endParaRPr>
          </a:p>
        </p:txBody>
      </p:sp>
      <p:sp>
        <p:nvSpPr>
          <p:cNvPr id="530" name="Google Shape;530;p26">
            <a:hlinkClick r:id="rId6"/>
          </p:cNvPr>
          <p:cNvSpPr/>
          <p:nvPr/>
        </p:nvSpPr>
        <p:spPr>
          <a:xfrm>
            <a:off x="370025" y="4198816"/>
            <a:ext cx="1965300" cy="541800"/>
          </a:xfrm>
          <a:prstGeom prst="roundRect">
            <a:avLst>
              <a:gd fmla="val 26005" name="adj"/>
            </a:avLst>
          </a:prstGeom>
          <a:solidFill>
            <a:srgbClr val="DBED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rPr b="1" i="0" lang="uk" sz="1300" u="sng" cap="none" strike="noStrike">
                <a:solidFill>
                  <a:srgbClr val="4895F7"/>
                </a:solidFill>
                <a:latin typeface="Montserrat"/>
                <a:ea typeface="Montserrat"/>
                <a:cs typeface="Montserrat"/>
                <a:sym typeface="Montserrat"/>
                <a:hlinkClick r:id="rId7">
                  <a:extLst>
                    <a:ext uri="{A12FA001-AC4F-418D-AE19-62706E023703}">
                      <ahyp:hlinkClr val="tx"/>
                    </a:ext>
                  </a:extLst>
                </a:hlinkClick>
              </a:rPr>
              <a:t>Перейти</a:t>
            </a:r>
            <a:endParaRPr b="1" i="0" sz="1300" u="none" cap="none" strike="noStrike">
              <a:solidFill>
                <a:srgbClr val="4895F7"/>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2194"/>
              <a:buFont typeface="Arial"/>
              <a:buNone/>
            </a:pPr>
            <a:r>
              <a:rPr b="1" i="0" lang="uk" sz="1300" u="sng" cap="none" strike="noStrike">
                <a:solidFill>
                  <a:srgbClr val="4895F7"/>
                </a:solidFill>
                <a:latin typeface="Montserrat"/>
                <a:ea typeface="Montserrat"/>
                <a:cs typeface="Montserrat"/>
                <a:sym typeface="Montserrat"/>
                <a:hlinkClick r:id="rId8">
                  <a:extLst>
                    <a:ext uri="{A12FA001-AC4F-418D-AE19-62706E023703}">
                      <ahyp:hlinkClr val="tx"/>
                    </a:ext>
                  </a:extLst>
                </a:hlinkClick>
              </a:rPr>
              <a:t>до інтерактиву</a:t>
            </a:r>
            <a:endParaRPr b="1" i="0" sz="1300" u="none" cap="none" strike="noStrike">
              <a:solidFill>
                <a:srgbClr val="4895F7"/>
              </a:solidFill>
              <a:latin typeface="Montserrat"/>
              <a:ea typeface="Montserrat"/>
              <a:cs typeface="Montserrat"/>
              <a:sym typeface="Montserrat"/>
            </a:endParaRPr>
          </a:p>
        </p:txBody>
      </p:sp>
      <p:pic>
        <p:nvPicPr>
          <p:cNvPr id="531" name="Google Shape;531;p26" title="qr-code (2).png"/>
          <p:cNvPicPr preferRelativeResize="0"/>
          <p:nvPr/>
        </p:nvPicPr>
        <p:blipFill rotWithShape="1">
          <a:blip r:embed="rId9">
            <a:alphaModFix/>
          </a:blip>
          <a:srcRect b="0" l="0" r="0" t="0"/>
          <a:stretch/>
        </p:blipFill>
        <p:spPr>
          <a:xfrm>
            <a:off x="530150" y="2456350"/>
            <a:ext cx="1499574" cy="149957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535" name="Shape 535"/>
        <p:cNvGrpSpPr/>
        <p:nvPr/>
      </p:nvGrpSpPr>
      <p:grpSpPr>
        <a:xfrm>
          <a:off x="0" y="0"/>
          <a:ext cx="0" cy="0"/>
          <a:chOff x="0" y="0"/>
          <a:chExt cx="0" cy="0"/>
        </a:xfrm>
      </p:grpSpPr>
      <p:sp>
        <p:nvSpPr>
          <p:cNvPr id="536" name="Google Shape;536;p27"/>
          <p:cNvSpPr txBox="1"/>
          <p:nvPr/>
        </p:nvSpPr>
        <p:spPr>
          <a:xfrm>
            <a:off x="272825" y="624650"/>
            <a:ext cx="4603200" cy="12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500" u="none" cap="none" strike="noStrike">
                <a:solidFill>
                  <a:schemeClr val="lt1"/>
                </a:solidFill>
                <a:latin typeface="Montserrat"/>
                <a:ea typeface="Montserrat"/>
                <a:cs typeface="Montserrat"/>
                <a:sym typeface="Montserrat"/>
              </a:rPr>
              <a:t>ДЛЯ КОГОСЬ ВОДА </a:t>
            </a:r>
            <a:br>
              <a:rPr b="1" i="0" lang="uk" sz="2500" u="none" cap="none" strike="noStrike">
                <a:solidFill>
                  <a:schemeClr val="lt1"/>
                </a:solidFill>
                <a:latin typeface="Montserrat"/>
                <a:ea typeface="Montserrat"/>
                <a:cs typeface="Montserrat"/>
                <a:sym typeface="Montserrat"/>
              </a:rPr>
            </a:br>
            <a:r>
              <a:rPr b="1" i="0" lang="uk" sz="2500" u="none" cap="none" strike="noStrike">
                <a:solidFill>
                  <a:schemeClr val="lt1"/>
                </a:solidFill>
                <a:latin typeface="Montserrat"/>
                <a:ea typeface="Montserrat"/>
                <a:cs typeface="Montserrat"/>
                <a:sym typeface="Montserrat"/>
              </a:rPr>
              <a:t>В КРАНІ — НЕ ЩОДЕННА ГАРАНТІЯ</a:t>
            </a:r>
            <a:endParaRPr b="1" i="0" sz="2500" u="none" cap="none" strike="noStrike">
              <a:solidFill>
                <a:schemeClr val="lt1"/>
              </a:solidFill>
              <a:latin typeface="Montserrat"/>
              <a:ea typeface="Montserrat"/>
              <a:cs typeface="Montserrat"/>
              <a:sym typeface="Montserrat"/>
            </a:endParaRPr>
          </a:p>
        </p:txBody>
      </p:sp>
      <p:sp>
        <p:nvSpPr>
          <p:cNvPr id="537" name="Google Shape;537;p27"/>
          <p:cNvSpPr txBox="1"/>
          <p:nvPr/>
        </p:nvSpPr>
        <p:spPr>
          <a:xfrm>
            <a:off x="275626" y="204175"/>
            <a:ext cx="3402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3. ВОДА І СПРАВЕДЛИВІСТЬ</a:t>
            </a:r>
            <a:endParaRPr b="0" i="0" sz="1100" u="none" cap="none" strike="noStrike">
              <a:solidFill>
                <a:schemeClr val="lt1"/>
              </a:solidFill>
              <a:latin typeface="Montserrat Medium"/>
              <a:ea typeface="Montserrat Medium"/>
              <a:cs typeface="Montserrat Medium"/>
              <a:sym typeface="Montserrat Medium"/>
            </a:endParaRPr>
          </a:p>
        </p:txBody>
      </p:sp>
      <p:grpSp>
        <p:nvGrpSpPr>
          <p:cNvPr id="538" name="Google Shape;538;p27"/>
          <p:cNvGrpSpPr/>
          <p:nvPr/>
        </p:nvGrpSpPr>
        <p:grpSpPr>
          <a:xfrm rot="-24119">
            <a:off x="118620" y="3643823"/>
            <a:ext cx="4905106" cy="1384695"/>
            <a:chOff x="972211" y="-1096094"/>
            <a:chExt cx="7321966" cy="3488775"/>
          </a:xfrm>
        </p:grpSpPr>
        <p:pic>
          <p:nvPicPr>
            <p:cNvPr id="539" name="Google Shape;539;p27" title="reflekcia-yellow.png"/>
            <p:cNvPicPr preferRelativeResize="0"/>
            <p:nvPr/>
          </p:nvPicPr>
          <p:blipFill rotWithShape="1">
            <a:blip r:embed="rId3">
              <a:alphaModFix/>
            </a:blip>
            <a:srcRect b="0" l="0" r="0" t="0"/>
            <a:stretch/>
          </p:blipFill>
          <p:spPr>
            <a:xfrm rot="8">
              <a:off x="972215" y="-1096085"/>
              <a:ext cx="7321958" cy="3488758"/>
            </a:xfrm>
            <a:prstGeom prst="rect">
              <a:avLst/>
            </a:prstGeom>
            <a:noFill/>
            <a:ln>
              <a:noFill/>
            </a:ln>
          </p:spPr>
        </p:pic>
        <p:sp>
          <p:nvSpPr>
            <p:cNvPr id="540" name="Google Shape;540;p27"/>
            <p:cNvSpPr txBox="1"/>
            <p:nvPr/>
          </p:nvSpPr>
          <p:spPr>
            <a:xfrm>
              <a:off x="1773345" y="-306649"/>
              <a:ext cx="5554800" cy="1821900"/>
            </a:xfrm>
            <a:prstGeom prst="rect">
              <a:avLst/>
            </a:prstGeom>
            <a:noFill/>
            <a:ln>
              <a:noFill/>
            </a:ln>
          </p:spPr>
          <p:txBody>
            <a:bodyPr anchorCtr="0" anchor="t" bIns="36425" lIns="36425" spcFirstLastPara="1" rIns="36425" wrap="square" tIns="36425">
              <a:spAutoFit/>
            </a:bodyPr>
            <a:lstStyle/>
            <a:p>
              <a:pPr indent="0" lvl="0" marL="0" marR="0" rtl="0" algn="ctr">
                <a:lnSpc>
                  <a:spcPct val="100000"/>
                </a:lnSpc>
                <a:spcBef>
                  <a:spcPts val="0"/>
                </a:spcBef>
                <a:spcAft>
                  <a:spcPts val="0"/>
                </a:spcAft>
                <a:buClr>
                  <a:srgbClr val="000000"/>
                </a:buClr>
                <a:buSzPts val="1016"/>
                <a:buFont typeface="Arial"/>
                <a:buNone/>
              </a:pPr>
              <a:r>
                <a:rPr b="1" i="0" lang="uk" sz="1407" u="none" cap="none" strike="noStrike">
                  <a:solidFill>
                    <a:srgbClr val="1D1C1D"/>
                  </a:solidFill>
                  <a:latin typeface="Montserrat"/>
                  <a:ea typeface="Montserrat"/>
                  <a:cs typeface="Montserrat"/>
                  <a:sym typeface="Montserrat"/>
                </a:rPr>
                <a:t>Запитання:</a:t>
              </a:r>
              <a:endParaRPr b="1" i="0" sz="1407" u="none" cap="none" strike="noStrike">
                <a:solidFill>
                  <a:srgbClr val="1D1C1D"/>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016"/>
                <a:buFont typeface="Arial"/>
                <a:buNone/>
              </a:pPr>
              <a:r>
                <a:rPr b="1" i="0" lang="uk" sz="1407" u="none" cap="none" strike="noStrike">
                  <a:solidFill>
                    <a:srgbClr val="1D1C1D"/>
                  </a:solidFill>
                  <a:latin typeface="Montserrat"/>
                  <a:ea typeface="Montserrat"/>
                  <a:cs typeface="Montserrat"/>
                  <a:sym typeface="Montserrat"/>
                </a:rPr>
                <a:t>що змінюється в житті людини, коли води мало або вона небезпечна?</a:t>
              </a:r>
              <a:endParaRPr b="1" i="0" sz="1407" u="none" cap="none" strike="noStrike">
                <a:solidFill>
                  <a:srgbClr val="1D1C1D"/>
                </a:solidFill>
                <a:latin typeface="Montserrat"/>
                <a:ea typeface="Montserrat"/>
                <a:cs typeface="Montserrat"/>
                <a:sym typeface="Montserrat"/>
              </a:endParaRPr>
            </a:p>
          </p:txBody>
        </p:sp>
      </p:grpSp>
      <p:pic>
        <p:nvPicPr>
          <p:cNvPr id="541" name="Google Shape;541;p27" title="Group 351.png"/>
          <p:cNvPicPr preferRelativeResize="0"/>
          <p:nvPr/>
        </p:nvPicPr>
        <p:blipFill rotWithShape="1">
          <a:blip r:embed="rId4">
            <a:alphaModFix/>
          </a:blip>
          <a:srcRect b="0" l="0" r="0" t="0"/>
          <a:stretch/>
        </p:blipFill>
        <p:spPr>
          <a:xfrm>
            <a:off x="5078269" y="2458036"/>
            <a:ext cx="3488937" cy="2371387"/>
          </a:xfrm>
          <a:prstGeom prst="rect">
            <a:avLst/>
          </a:prstGeom>
          <a:noFill/>
          <a:ln>
            <a:noFill/>
          </a:ln>
        </p:spPr>
      </p:pic>
      <p:pic>
        <p:nvPicPr>
          <p:cNvPr id="542" name="Google Shape;542;p27" title="Group 349.png"/>
          <p:cNvPicPr preferRelativeResize="0"/>
          <p:nvPr/>
        </p:nvPicPr>
        <p:blipFill rotWithShape="1">
          <a:blip r:embed="rId5">
            <a:alphaModFix/>
          </a:blip>
          <a:srcRect b="0" l="0" r="0" t="0"/>
          <a:stretch/>
        </p:blipFill>
        <p:spPr>
          <a:xfrm>
            <a:off x="5518110" y="394455"/>
            <a:ext cx="3402598" cy="2193071"/>
          </a:xfrm>
          <a:prstGeom prst="rect">
            <a:avLst/>
          </a:prstGeom>
          <a:noFill/>
          <a:ln>
            <a:noFill/>
          </a:ln>
        </p:spPr>
      </p:pic>
      <p:sp>
        <p:nvSpPr>
          <p:cNvPr id="543" name="Google Shape;543;p27"/>
          <p:cNvSpPr/>
          <p:nvPr/>
        </p:nvSpPr>
        <p:spPr>
          <a:xfrm>
            <a:off x="387024" y="1988249"/>
            <a:ext cx="4368300" cy="1673700"/>
          </a:xfrm>
          <a:prstGeom prst="roundRect">
            <a:avLst>
              <a:gd fmla="val 11777" name="adj"/>
            </a:avLst>
          </a:prstGeom>
          <a:solidFill>
            <a:srgbClr val="DBED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3100"/>
              <a:buFont typeface="Arial"/>
              <a:buNone/>
            </a:pPr>
            <a:r>
              <a:rPr b="0" i="0" lang="uk" sz="1800" u="none" cap="none" strike="noStrike">
                <a:solidFill>
                  <a:srgbClr val="1D1C1D"/>
                </a:solidFill>
                <a:latin typeface="Montserrat"/>
                <a:ea typeface="Montserrat"/>
                <a:cs typeface="Montserrat"/>
                <a:sym typeface="Montserrat"/>
              </a:rPr>
              <a:t>Для одних людей вода в крані — звична частина дня.</a:t>
            </a:r>
            <a:endParaRPr b="0" i="0" sz="1800" u="none" cap="none" strike="noStrike">
              <a:solidFill>
                <a:srgbClr val="1D1C1D"/>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3100"/>
              <a:buFont typeface="Arial"/>
              <a:buNone/>
            </a:pPr>
            <a:r>
              <a:rPr b="0" i="0" lang="uk" sz="1800" u="none" cap="none" strike="noStrike">
                <a:solidFill>
                  <a:srgbClr val="1D1C1D"/>
                </a:solidFill>
                <a:latin typeface="Montserrat"/>
                <a:ea typeface="Montserrat"/>
                <a:cs typeface="Montserrat"/>
                <a:sym typeface="Montserrat"/>
              </a:rPr>
              <a:t>Для інших — перебої, підвезення води за графіком або сумніви, </a:t>
            </a:r>
            <a:br>
              <a:rPr b="0" i="0" lang="uk" sz="1800" u="none" cap="none" strike="noStrike">
                <a:solidFill>
                  <a:srgbClr val="1D1C1D"/>
                </a:solidFill>
                <a:latin typeface="Montserrat"/>
                <a:ea typeface="Montserrat"/>
                <a:cs typeface="Montserrat"/>
                <a:sym typeface="Montserrat"/>
              </a:rPr>
            </a:br>
            <a:r>
              <a:rPr b="0" i="0" lang="uk" sz="1800" u="none" cap="none" strike="noStrike">
                <a:solidFill>
                  <a:srgbClr val="1D1C1D"/>
                </a:solidFill>
                <a:latin typeface="Montserrat"/>
                <a:ea typeface="Montserrat"/>
                <a:cs typeface="Montserrat"/>
                <a:sym typeface="Montserrat"/>
              </a:rPr>
              <a:t>чи вона якісна, — реальність.</a:t>
            </a:r>
            <a:endParaRPr b="0" i="0" sz="1800" u="none" cap="none" strike="noStrike">
              <a:solidFill>
                <a:srgbClr val="1D1C1D"/>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28"/>
          <p:cNvSpPr txBox="1"/>
          <p:nvPr/>
        </p:nvSpPr>
        <p:spPr>
          <a:xfrm>
            <a:off x="391625" y="396250"/>
            <a:ext cx="50553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ЯК ЗМІНЮЄТЬСЯ ЗВИЧНЕ ЖИТТЯ БЕЗ ВОДИ?</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549" name="Google Shape;549;p28"/>
          <p:cNvSpPr txBox="1"/>
          <p:nvPr/>
        </p:nvSpPr>
        <p:spPr>
          <a:xfrm>
            <a:off x="352025" y="1238913"/>
            <a:ext cx="5134500" cy="33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Без води складніше:</a:t>
            </a:r>
            <a:endParaRPr b="0" i="0" sz="1800" u="none" cap="none" strike="noStrike">
              <a:solidFill>
                <a:srgbClr val="001D35"/>
              </a:solidFill>
              <a:latin typeface="Montserrat"/>
              <a:ea typeface="Montserrat"/>
              <a:cs typeface="Montserrat"/>
              <a:sym typeface="Montserrat"/>
            </a:endParaRPr>
          </a:p>
        </p:txBody>
      </p:sp>
      <p:sp>
        <p:nvSpPr>
          <p:cNvPr id="550" name="Google Shape;550;p28"/>
          <p:cNvSpPr/>
          <p:nvPr/>
        </p:nvSpPr>
        <p:spPr>
          <a:xfrm>
            <a:off x="5515395" y="355229"/>
            <a:ext cx="3270900" cy="3271200"/>
          </a:xfrm>
          <a:prstGeom prst="ellipse">
            <a:avLst/>
          </a:prstGeom>
          <a:solidFill>
            <a:srgbClr val="DBEDFF"/>
          </a:solidFill>
          <a:ln cap="flat" cmpd="sng" w="28575">
            <a:solidFill>
              <a:srgbClr val="DBED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28"/>
          <p:cNvSpPr/>
          <p:nvPr/>
        </p:nvSpPr>
        <p:spPr>
          <a:xfrm>
            <a:off x="366900" y="1592250"/>
            <a:ext cx="4412700" cy="5256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тамувати спрагу</a:t>
            </a:r>
            <a:endParaRPr b="0" i="0" sz="1600" u="none" cap="none" strike="noStrike">
              <a:solidFill>
                <a:schemeClr val="dk1"/>
              </a:solidFill>
              <a:latin typeface="Montserrat"/>
              <a:ea typeface="Montserrat"/>
              <a:cs typeface="Montserrat"/>
              <a:sym typeface="Montserrat"/>
            </a:endParaRPr>
          </a:p>
        </p:txBody>
      </p:sp>
      <p:sp>
        <p:nvSpPr>
          <p:cNvPr id="552" name="Google Shape;552;p28"/>
          <p:cNvSpPr/>
          <p:nvPr/>
        </p:nvSpPr>
        <p:spPr>
          <a:xfrm>
            <a:off x="2550259" y="2203351"/>
            <a:ext cx="2229600" cy="5256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готувати їжу</a:t>
            </a:r>
            <a:endParaRPr b="0" i="0" sz="1600" u="none" cap="none" strike="noStrike">
              <a:solidFill>
                <a:schemeClr val="dk1"/>
              </a:solidFill>
              <a:latin typeface="Montserrat"/>
              <a:ea typeface="Montserrat"/>
              <a:cs typeface="Montserrat"/>
              <a:sym typeface="Montserrat"/>
            </a:endParaRPr>
          </a:p>
        </p:txBody>
      </p:sp>
      <p:sp>
        <p:nvSpPr>
          <p:cNvPr id="553" name="Google Shape;553;p28"/>
          <p:cNvSpPr/>
          <p:nvPr/>
        </p:nvSpPr>
        <p:spPr>
          <a:xfrm>
            <a:off x="366900" y="2203354"/>
            <a:ext cx="2115300" cy="5256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мити руки</a:t>
            </a:r>
            <a:endParaRPr b="0" i="0" sz="1600" u="none" cap="none" strike="noStrike">
              <a:solidFill>
                <a:schemeClr val="dk1"/>
              </a:solidFill>
              <a:latin typeface="Montserrat"/>
              <a:ea typeface="Montserrat"/>
              <a:cs typeface="Montserrat"/>
              <a:sym typeface="Montserrat"/>
            </a:endParaRPr>
          </a:p>
        </p:txBody>
      </p:sp>
      <p:sp>
        <p:nvSpPr>
          <p:cNvPr id="554" name="Google Shape;554;p28"/>
          <p:cNvSpPr/>
          <p:nvPr/>
        </p:nvSpPr>
        <p:spPr>
          <a:xfrm>
            <a:off x="366900" y="2814457"/>
            <a:ext cx="4412700" cy="5256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користуватися туалетом</a:t>
            </a:r>
            <a:endParaRPr b="0" i="0" sz="1600" u="none" cap="none" strike="noStrike">
              <a:solidFill>
                <a:schemeClr val="dk1"/>
              </a:solidFill>
              <a:latin typeface="Montserrat"/>
              <a:ea typeface="Montserrat"/>
              <a:cs typeface="Montserrat"/>
              <a:sym typeface="Montserrat"/>
            </a:endParaRPr>
          </a:p>
        </p:txBody>
      </p:sp>
      <p:sp>
        <p:nvSpPr>
          <p:cNvPr id="555" name="Google Shape;555;p28"/>
          <p:cNvSpPr/>
          <p:nvPr/>
        </p:nvSpPr>
        <p:spPr>
          <a:xfrm>
            <a:off x="366900" y="3428765"/>
            <a:ext cx="4412700" cy="5256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підтримувати чистоту вдома і школі</a:t>
            </a:r>
            <a:endParaRPr b="0" i="0" sz="1600" u="none" cap="none" strike="noStrike">
              <a:solidFill>
                <a:schemeClr val="dk1"/>
              </a:solidFill>
              <a:latin typeface="Montserrat"/>
              <a:ea typeface="Montserrat"/>
              <a:cs typeface="Montserrat"/>
              <a:sym typeface="Montserrat"/>
            </a:endParaRPr>
          </a:p>
        </p:txBody>
      </p:sp>
      <p:sp>
        <p:nvSpPr>
          <p:cNvPr id="556" name="Google Shape;556;p28"/>
          <p:cNvSpPr/>
          <p:nvPr/>
        </p:nvSpPr>
        <p:spPr>
          <a:xfrm>
            <a:off x="366900" y="4039875"/>
            <a:ext cx="4412700" cy="668700"/>
          </a:xfrm>
          <a:prstGeom prst="roundRect">
            <a:avLst>
              <a:gd fmla="val 3367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доглядати за маленькими дітьми, людьми старшого віку або хворими</a:t>
            </a:r>
            <a:endParaRPr b="0" i="0" sz="1600" u="none" cap="none" strike="noStrike">
              <a:solidFill>
                <a:schemeClr val="dk1"/>
              </a:solidFill>
              <a:latin typeface="Montserrat"/>
              <a:ea typeface="Montserrat"/>
              <a:cs typeface="Montserrat"/>
              <a:sym typeface="Montserrat"/>
            </a:endParaRPr>
          </a:p>
        </p:txBody>
      </p:sp>
      <p:grpSp>
        <p:nvGrpSpPr>
          <p:cNvPr id="557" name="Google Shape;557;p28"/>
          <p:cNvGrpSpPr/>
          <p:nvPr/>
        </p:nvGrpSpPr>
        <p:grpSpPr>
          <a:xfrm rot="3781">
            <a:off x="4713149" y="3517981"/>
            <a:ext cx="4419198" cy="1436652"/>
            <a:chOff x="1954597" y="-873499"/>
            <a:chExt cx="6076166" cy="3036678"/>
          </a:xfrm>
        </p:grpSpPr>
        <p:pic>
          <p:nvPicPr>
            <p:cNvPr id="558" name="Google Shape;558;p28" title="reflekcia-yellow.png"/>
            <p:cNvPicPr preferRelativeResize="0"/>
            <p:nvPr/>
          </p:nvPicPr>
          <p:blipFill rotWithShape="1">
            <a:blip r:embed="rId3">
              <a:alphaModFix/>
            </a:blip>
            <a:srcRect b="0" l="0" r="0" t="0"/>
            <a:stretch/>
          </p:blipFill>
          <p:spPr>
            <a:xfrm rot="-10782457">
              <a:off x="1962227" y="-858054"/>
              <a:ext cx="6060906" cy="3005788"/>
            </a:xfrm>
            <a:prstGeom prst="rect">
              <a:avLst/>
            </a:prstGeom>
            <a:noFill/>
            <a:ln>
              <a:noFill/>
            </a:ln>
          </p:spPr>
        </p:pic>
        <p:sp>
          <p:nvSpPr>
            <p:cNvPr id="559" name="Google Shape;559;p28"/>
            <p:cNvSpPr txBox="1"/>
            <p:nvPr/>
          </p:nvSpPr>
          <p:spPr>
            <a:xfrm>
              <a:off x="2503409" y="-123256"/>
              <a:ext cx="5087700" cy="1560900"/>
            </a:xfrm>
            <a:prstGeom prst="rect">
              <a:avLst/>
            </a:prstGeom>
            <a:noFill/>
            <a:ln>
              <a:noFill/>
            </a:ln>
          </p:spPr>
          <p:txBody>
            <a:bodyPr anchorCtr="0" anchor="t" bIns="43275" lIns="43275" spcFirstLastPara="1" rIns="43275" wrap="square" tIns="43275">
              <a:spAutoFit/>
            </a:bodyPr>
            <a:lstStyle/>
            <a:p>
              <a:pPr indent="0" lvl="0" marL="0" marR="0" rtl="0" algn="ctr">
                <a:lnSpc>
                  <a:spcPct val="100000"/>
                </a:lnSpc>
                <a:spcBef>
                  <a:spcPts val="0"/>
                </a:spcBef>
                <a:spcAft>
                  <a:spcPts val="0"/>
                </a:spcAft>
                <a:buClr>
                  <a:srgbClr val="000000"/>
                </a:buClr>
                <a:buSzPts val="1207"/>
                <a:buFont typeface="Arial"/>
                <a:buNone/>
              </a:pPr>
              <a:r>
                <a:rPr b="1" i="0" lang="uk" sz="1410" u="none" cap="none" strike="noStrike">
                  <a:solidFill>
                    <a:srgbClr val="1D1C1D"/>
                  </a:solidFill>
                  <a:latin typeface="Montserrat"/>
                  <a:ea typeface="Montserrat"/>
                  <a:cs typeface="Montserrat"/>
                  <a:sym typeface="Montserrat"/>
                </a:rPr>
                <a:t>Важлива думка: вода потрібна </a:t>
              </a:r>
              <a:br>
                <a:rPr b="1" i="0" lang="uk" sz="1410" u="none" cap="none" strike="noStrike">
                  <a:solidFill>
                    <a:srgbClr val="1D1C1D"/>
                  </a:solidFill>
                  <a:latin typeface="Montserrat"/>
                  <a:ea typeface="Montserrat"/>
                  <a:cs typeface="Montserrat"/>
                  <a:sym typeface="Montserrat"/>
                </a:rPr>
              </a:br>
              <a:r>
                <a:rPr b="1" i="0" lang="uk" sz="1410" u="none" cap="none" strike="noStrike">
                  <a:solidFill>
                    <a:srgbClr val="1D1C1D"/>
                  </a:solidFill>
                  <a:latin typeface="Montserrat"/>
                  <a:ea typeface="Montserrat"/>
                  <a:cs typeface="Montserrat"/>
                  <a:sym typeface="Montserrat"/>
                </a:rPr>
                <a:t>не тільки мені. Від неї залежить життя родини, школи й громади.</a:t>
              </a:r>
              <a:endParaRPr b="1" i="0" sz="1410" u="none" cap="none" strike="noStrike">
                <a:solidFill>
                  <a:srgbClr val="1D1C1D"/>
                </a:solidFill>
                <a:latin typeface="Montserrat"/>
                <a:ea typeface="Montserrat"/>
                <a:cs typeface="Montserrat"/>
                <a:sym typeface="Montserrat"/>
              </a:endParaRPr>
            </a:p>
          </p:txBody>
        </p:sp>
      </p:grpSp>
      <p:pic>
        <p:nvPicPr>
          <p:cNvPr id="560" name="Google Shape;560;p28" title="Group 271.png"/>
          <p:cNvPicPr preferRelativeResize="0"/>
          <p:nvPr/>
        </p:nvPicPr>
        <p:blipFill rotWithShape="1">
          <a:blip r:embed="rId4">
            <a:alphaModFix/>
          </a:blip>
          <a:srcRect b="0" l="0" r="0" t="0"/>
          <a:stretch/>
        </p:blipFill>
        <p:spPr>
          <a:xfrm>
            <a:off x="6074391" y="362184"/>
            <a:ext cx="2151774" cy="2946599"/>
          </a:xfrm>
          <a:prstGeom prst="rect">
            <a:avLst/>
          </a:prstGeom>
          <a:noFill/>
          <a:ln>
            <a:noFill/>
          </a:ln>
        </p:spPr>
      </p:pic>
      <p:pic>
        <p:nvPicPr>
          <p:cNvPr id="561" name="Google Shape;561;p28" title="Vector 34 (1).png"/>
          <p:cNvPicPr preferRelativeResize="0"/>
          <p:nvPr/>
        </p:nvPicPr>
        <p:blipFill rotWithShape="1">
          <a:blip r:embed="rId5">
            <a:alphaModFix/>
          </a:blip>
          <a:srcRect b="0" l="0" r="0" t="0"/>
          <a:stretch/>
        </p:blipFill>
        <p:spPr>
          <a:xfrm>
            <a:off x="7306660" y="1949008"/>
            <a:ext cx="959757" cy="444015"/>
          </a:xfrm>
          <a:prstGeom prst="rect">
            <a:avLst/>
          </a:prstGeom>
          <a:noFill/>
          <a:ln>
            <a:noFill/>
          </a:ln>
        </p:spPr>
      </p:pic>
      <p:sp>
        <p:nvSpPr>
          <p:cNvPr id="562" name="Google Shape;562;p28"/>
          <p:cNvSpPr txBox="1"/>
          <p:nvPr/>
        </p:nvSpPr>
        <p:spPr>
          <a:xfrm>
            <a:off x="7288628" y="1996377"/>
            <a:ext cx="1107600" cy="364800"/>
          </a:xfrm>
          <a:prstGeom prst="rect">
            <a:avLst/>
          </a:prstGeom>
          <a:noFill/>
          <a:ln>
            <a:noFill/>
          </a:ln>
        </p:spPr>
        <p:txBody>
          <a:bodyPr anchorCtr="0" anchor="t" bIns="98825" lIns="98825" spcFirstLastPara="1" rIns="98825" wrap="square" tIns="98825">
            <a:spAutoFit/>
          </a:bodyPr>
          <a:lstStyle/>
          <a:p>
            <a:pPr indent="0" lvl="0" marL="0" marR="0" rtl="0" algn="ctr">
              <a:lnSpc>
                <a:spcPct val="115000"/>
              </a:lnSpc>
              <a:spcBef>
                <a:spcPts val="0"/>
              </a:spcBef>
              <a:spcAft>
                <a:spcPts val="0"/>
              </a:spcAft>
              <a:buClr>
                <a:srgbClr val="000000"/>
              </a:buClr>
              <a:buSzPts val="1073"/>
              <a:buFont typeface="Arial"/>
              <a:buNone/>
            </a:pPr>
            <a:r>
              <a:rPr b="1" i="0" lang="uk" sz="1073" u="none" cap="none" strike="noStrike">
                <a:solidFill>
                  <a:schemeClr val="dk1"/>
                </a:solidFill>
                <a:latin typeface="Montserrat"/>
                <a:ea typeface="Montserrat"/>
                <a:cs typeface="Montserrat"/>
                <a:sym typeface="Montserrat"/>
              </a:rPr>
              <a:t>ГРОМАДА</a:t>
            </a:r>
            <a:endParaRPr b="1" i="0" sz="1073" u="none" cap="none" strike="noStrike">
              <a:solidFill>
                <a:schemeClr val="dk1"/>
              </a:solidFill>
              <a:latin typeface="Montserrat"/>
              <a:ea typeface="Montserrat"/>
              <a:cs typeface="Montserrat"/>
              <a:sym typeface="Montserrat"/>
            </a:endParaRPr>
          </a:p>
        </p:txBody>
      </p:sp>
      <p:pic>
        <p:nvPicPr>
          <p:cNvPr id="563" name="Google Shape;563;p28" title="Vector 34 (1).png"/>
          <p:cNvPicPr preferRelativeResize="0"/>
          <p:nvPr/>
        </p:nvPicPr>
        <p:blipFill rotWithShape="1">
          <a:blip r:embed="rId5">
            <a:alphaModFix/>
          </a:blip>
          <a:srcRect b="0" l="0" r="0" t="0"/>
          <a:stretch/>
        </p:blipFill>
        <p:spPr>
          <a:xfrm>
            <a:off x="6946616" y="1148245"/>
            <a:ext cx="959757" cy="444015"/>
          </a:xfrm>
          <a:prstGeom prst="rect">
            <a:avLst/>
          </a:prstGeom>
          <a:noFill/>
          <a:ln>
            <a:noFill/>
          </a:ln>
        </p:spPr>
      </p:pic>
      <p:sp>
        <p:nvSpPr>
          <p:cNvPr id="564" name="Google Shape;564;p28"/>
          <p:cNvSpPr txBox="1"/>
          <p:nvPr/>
        </p:nvSpPr>
        <p:spPr>
          <a:xfrm>
            <a:off x="7027961" y="1187850"/>
            <a:ext cx="797100" cy="364800"/>
          </a:xfrm>
          <a:prstGeom prst="rect">
            <a:avLst/>
          </a:prstGeom>
          <a:noFill/>
          <a:ln>
            <a:noFill/>
          </a:ln>
        </p:spPr>
        <p:txBody>
          <a:bodyPr anchorCtr="0" anchor="t" bIns="98825" lIns="98825" spcFirstLastPara="1" rIns="98825" wrap="square" tIns="98825">
            <a:spAutoFit/>
          </a:bodyPr>
          <a:lstStyle/>
          <a:p>
            <a:pPr indent="0" lvl="0" marL="0" marR="0" rtl="0" algn="ctr">
              <a:lnSpc>
                <a:spcPct val="115000"/>
              </a:lnSpc>
              <a:spcBef>
                <a:spcPts val="0"/>
              </a:spcBef>
              <a:spcAft>
                <a:spcPts val="0"/>
              </a:spcAft>
              <a:buClr>
                <a:srgbClr val="000000"/>
              </a:buClr>
              <a:buSzPts val="1073"/>
              <a:buFont typeface="Arial"/>
              <a:buNone/>
            </a:pPr>
            <a:r>
              <a:rPr b="1" i="0" lang="uk" sz="1073" u="none" cap="none" strike="noStrike">
                <a:solidFill>
                  <a:schemeClr val="dk1"/>
                </a:solidFill>
                <a:latin typeface="Montserrat"/>
                <a:ea typeface="Montserrat"/>
                <a:cs typeface="Montserrat"/>
                <a:sym typeface="Montserrat"/>
              </a:rPr>
              <a:t>ШКОЛА</a:t>
            </a:r>
            <a:endParaRPr b="1" i="0" sz="1073" u="none" cap="none" strike="noStrike">
              <a:solidFill>
                <a:schemeClr val="dk1"/>
              </a:solidFill>
              <a:latin typeface="Montserrat"/>
              <a:ea typeface="Montserrat"/>
              <a:cs typeface="Montserrat"/>
              <a:sym typeface="Montserrat"/>
            </a:endParaRPr>
          </a:p>
        </p:txBody>
      </p:sp>
      <p:pic>
        <p:nvPicPr>
          <p:cNvPr id="565" name="Google Shape;565;p28" title="Vector 34 (1).png"/>
          <p:cNvPicPr preferRelativeResize="0"/>
          <p:nvPr/>
        </p:nvPicPr>
        <p:blipFill rotWithShape="1">
          <a:blip r:embed="rId5">
            <a:alphaModFix/>
          </a:blip>
          <a:srcRect b="0" l="0" r="0" t="0"/>
          <a:stretch/>
        </p:blipFill>
        <p:spPr>
          <a:xfrm>
            <a:off x="6022399" y="1742162"/>
            <a:ext cx="959757" cy="444015"/>
          </a:xfrm>
          <a:prstGeom prst="rect">
            <a:avLst/>
          </a:prstGeom>
          <a:noFill/>
          <a:ln>
            <a:noFill/>
          </a:ln>
        </p:spPr>
      </p:pic>
      <p:sp>
        <p:nvSpPr>
          <p:cNvPr id="566" name="Google Shape;566;p28"/>
          <p:cNvSpPr txBox="1"/>
          <p:nvPr/>
        </p:nvSpPr>
        <p:spPr>
          <a:xfrm>
            <a:off x="6022400" y="1789557"/>
            <a:ext cx="886800" cy="364800"/>
          </a:xfrm>
          <a:prstGeom prst="rect">
            <a:avLst/>
          </a:prstGeom>
          <a:noFill/>
          <a:ln>
            <a:noFill/>
          </a:ln>
        </p:spPr>
        <p:txBody>
          <a:bodyPr anchorCtr="0" anchor="t" bIns="98825" lIns="98825" spcFirstLastPara="1" rIns="98825" wrap="square" tIns="98825">
            <a:spAutoFit/>
          </a:bodyPr>
          <a:lstStyle/>
          <a:p>
            <a:pPr indent="0" lvl="0" marL="0" marR="0" rtl="0" algn="ctr">
              <a:lnSpc>
                <a:spcPct val="115000"/>
              </a:lnSpc>
              <a:spcBef>
                <a:spcPts val="0"/>
              </a:spcBef>
              <a:spcAft>
                <a:spcPts val="0"/>
              </a:spcAft>
              <a:buClr>
                <a:srgbClr val="000000"/>
              </a:buClr>
              <a:buSzPts val="1073"/>
              <a:buFont typeface="Arial"/>
              <a:buNone/>
            </a:pPr>
            <a:r>
              <a:rPr b="1" i="0" lang="uk" sz="1073" u="none" cap="none" strike="noStrike">
                <a:solidFill>
                  <a:schemeClr val="dk1"/>
                </a:solidFill>
                <a:latin typeface="Montserrat"/>
                <a:ea typeface="Montserrat"/>
                <a:cs typeface="Montserrat"/>
                <a:sym typeface="Montserrat"/>
              </a:rPr>
              <a:t>РОДИНА</a:t>
            </a:r>
            <a:endParaRPr b="1" i="0" sz="1073" u="none" cap="none" strike="noStrike">
              <a:solidFill>
                <a:schemeClr val="dk1"/>
              </a:solidFill>
              <a:latin typeface="Montserrat"/>
              <a:ea typeface="Montserrat"/>
              <a:cs typeface="Montserrat"/>
              <a:sym typeface="Montserrat"/>
            </a:endParaRPr>
          </a:p>
        </p:txBody>
      </p:sp>
      <p:pic>
        <p:nvPicPr>
          <p:cNvPr id="567" name="Google Shape;567;p28" title="Vector 34 (1).png"/>
          <p:cNvPicPr preferRelativeResize="0"/>
          <p:nvPr/>
        </p:nvPicPr>
        <p:blipFill rotWithShape="1">
          <a:blip r:embed="rId5">
            <a:alphaModFix/>
          </a:blip>
          <a:srcRect b="0" l="0" r="0" t="0"/>
          <a:stretch/>
        </p:blipFill>
        <p:spPr>
          <a:xfrm>
            <a:off x="6377767" y="2498129"/>
            <a:ext cx="959757" cy="444015"/>
          </a:xfrm>
          <a:prstGeom prst="rect">
            <a:avLst/>
          </a:prstGeom>
          <a:noFill/>
          <a:ln>
            <a:noFill/>
          </a:ln>
        </p:spPr>
      </p:pic>
      <p:sp>
        <p:nvSpPr>
          <p:cNvPr id="568" name="Google Shape;568;p28"/>
          <p:cNvSpPr txBox="1"/>
          <p:nvPr/>
        </p:nvSpPr>
        <p:spPr>
          <a:xfrm>
            <a:off x="6365218" y="2554850"/>
            <a:ext cx="962700" cy="364800"/>
          </a:xfrm>
          <a:prstGeom prst="rect">
            <a:avLst/>
          </a:prstGeom>
          <a:noFill/>
          <a:ln>
            <a:noFill/>
          </a:ln>
        </p:spPr>
        <p:txBody>
          <a:bodyPr anchorCtr="0" anchor="t" bIns="98825" lIns="98825" spcFirstLastPara="1" rIns="98825" wrap="square" tIns="98825">
            <a:spAutoFit/>
          </a:bodyPr>
          <a:lstStyle/>
          <a:p>
            <a:pPr indent="0" lvl="0" marL="0" marR="0" rtl="0" algn="ctr">
              <a:lnSpc>
                <a:spcPct val="115000"/>
              </a:lnSpc>
              <a:spcBef>
                <a:spcPts val="0"/>
              </a:spcBef>
              <a:spcAft>
                <a:spcPts val="0"/>
              </a:spcAft>
              <a:buClr>
                <a:srgbClr val="000000"/>
              </a:buClr>
              <a:buSzPts val="1073"/>
              <a:buFont typeface="Arial"/>
              <a:buNone/>
            </a:pPr>
            <a:r>
              <a:rPr b="1" i="0" lang="uk" sz="1073" u="none" cap="none" strike="noStrike">
                <a:solidFill>
                  <a:schemeClr val="dk1"/>
                </a:solidFill>
                <a:latin typeface="Montserrat"/>
                <a:ea typeface="Montserrat"/>
                <a:cs typeface="Montserrat"/>
                <a:sym typeface="Montserrat"/>
              </a:rPr>
              <a:t>ЛІКАРНЯ</a:t>
            </a:r>
            <a:endParaRPr b="1" i="0" sz="1073" u="none" cap="none" strike="noStrike">
              <a:solidFill>
                <a:schemeClr val="dk1"/>
              </a:solidFill>
              <a:latin typeface="Montserrat"/>
              <a:ea typeface="Montserrat"/>
              <a:cs typeface="Montserrat"/>
              <a:sym typeface="Montserrat"/>
            </a:endParaRPr>
          </a:p>
        </p:txBody>
      </p:sp>
      <p:pic>
        <p:nvPicPr>
          <p:cNvPr id="569" name="Google Shape;569;p28"/>
          <p:cNvPicPr preferRelativeResize="0"/>
          <p:nvPr/>
        </p:nvPicPr>
        <p:blipFill rotWithShape="1">
          <a:blip r:embed="rId6">
            <a:alphaModFix/>
          </a:blip>
          <a:srcRect b="0" l="0" r="0" t="0"/>
          <a:stretch/>
        </p:blipFill>
        <p:spPr>
          <a:xfrm>
            <a:off x="5199327" y="486801"/>
            <a:ext cx="743700" cy="83573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29"/>
          <p:cNvSpPr txBox="1"/>
          <p:nvPr/>
        </p:nvSpPr>
        <p:spPr>
          <a:xfrm>
            <a:off x="334050" y="396225"/>
            <a:ext cx="49230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ВОДА — СПІЛЬНИЙ РЕСУРС</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575" name="Google Shape;575;p29"/>
          <p:cNvSpPr txBox="1"/>
          <p:nvPr/>
        </p:nvSpPr>
        <p:spPr>
          <a:xfrm>
            <a:off x="352088" y="1085775"/>
            <a:ext cx="4158000" cy="673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000" u="none" cap="none" strike="noStrike">
                <a:solidFill>
                  <a:srgbClr val="001D35"/>
                </a:solidFill>
                <a:latin typeface="Montserrat ExtraBold"/>
                <a:ea typeface="Montserrat ExtraBold"/>
                <a:cs typeface="Montserrat ExtraBold"/>
                <a:sym typeface="Montserrat ExtraBold"/>
              </a:rPr>
              <a:t>Коли я використовую воду </a:t>
            </a:r>
            <a:br>
              <a:rPr b="0" i="0" lang="uk" sz="2000" u="none" cap="none" strike="noStrike">
                <a:solidFill>
                  <a:srgbClr val="001D35"/>
                </a:solidFill>
                <a:latin typeface="Montserrat ExtraBold"/>
                <a:ea typeface="Montserrat ExtraBold"/>
                <a:cs typeface="Montserrat ExtraBold"/>
                <a:sym typeface="Montserrat ExtraBold"/>
              </a:rPr>
            </a:br>
            <a:r>
              <a:rPr b="0" i="0" lang="uk" sz="2000" u="none" cap="none" strike="noStrike">
                <a:solidFill>
                  <a:srgbClr val="001D35"/>
                </a:solidFill>
                <a:latin typeface="Montserrat ExtraBold"/>
                <a:ea typeface="Montserrat ExtraBold"/>
                <a:cs typeface="Montserrat ExtraBold"/>
                <a:sym typeface="Montserrat ExtraBold"/>
              </a:rPr>
              <a:t>відповідально, то:</a:t>
            </a:r>
            <a:endParaRPr b="0" i="0" sz="2000" u="none" cap="none" strike="noStrike">
              <a:solidFill>
                <a:srgbClr val="001D35"/>
              </a:solidFill>
              <a:latin typeface="Montserrat ExtraBold"/>
              <a:ea typeface="Montserrat ExtraBold"/>
              <a:cs typeface="Montserrat ExtraBold"/>
              <a:sym typeface="Montserrat ExtraBold"/>
            </a:endParaRPr>
          </a:p>
        </p:txBody>
      </p:sp>
      <p:sp>
        <p:nvSpPr>
          <p:cNvPr id="576" name="Google Shape;576;p29"/>
          <p:cNvSpPr/>
          <p:nvPr/>
        </p:nvSpPr>
        <p:spPr>
          <a:xfrm>
            <a:off x="333988" y="1813100"/>
            <a:ext cx="49230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100"/>
              <a:buFont typeface="Arial"/>
              <a:buNone/>
            </a:pPr>
            <a:r>
              <a:rPr b="0" i="0" lang="uk" sz="1400" u="none" cap="none" strike="noStrike">
                <a:solidFill>
                  <a:srgbClr val="000000"/>
                </a:solidFill>
                <a:latin typeface="Montserrat"/>
                <a:ea typeface="Montserrat"/>
                <a:cs typeface="Montserrat"/>
                <a:sym typeface="Montserrat"/>
              </a:rPr>
              <a:t>не створюю зайвого навантаження на систему</a:t>
            </a:r>
            <a:endParaRPr b="0" i="0" sz="1400" u="none" cap="none" strike="noStrike">
              <a:solidFill>
                <a:srgbClr val="000000"/>
              </a:solidFill>
              <a:latin typeface="Montserrat"/>
              <a:ea typeface="Montserrat"/>
              <a:cs typeface="Montserrat"/>
              <a:sym typeface="Montserrat"/>
            </a:endParaRPr>
          </a:p>
        </p:txBody>
      </p:sp>
      <p:sp>
        <p:nvSpPr>
          <p:cNvPr id="577" name="Google Shape;577;p29"/>
          <p:cNvSpPr/>
          <p:nvPr/>
        </p:nvSpPr>
        <p:spPr>
          <a:xfrm>
            <a:off x="333988" y="2999500"/>
            <a:ext cx="49230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rgbClr val="000000"/>
                </a:solidFill>
                <a:latin typeface="Montserrat"/>
                <a:ea typeface="Montserrat"/>
                <a:cs typeface="Montserrat"/>
                <a:sym typeface="Montserrat"/>
              </a:rPr>
              <a:t>підтримую стабільність водопостачання</a:t>
            </a:r>
            <a:endParaRPr b="0" i="0" sz="1400" u="none" cap="none" strike="noStrike">
              <a:solidFill>
                <a:srgbClr val="000000"/>
              </a:solidFill>
              <a:latin typeface="Montserrat"/>
              <a:ea typeface="Montserrat"/>
              <a:cs typeface="Montserrat"/>
              <a:sym typeface="Montserrat"/>
            </a:endParaRPr>
          </a:p>
        </p:txBody>
      </p:sp>
      <p:sp>
        <p:nvSpPr>
          <p:cNvPr id="578" name="Google Shape;578;p29"/>
          <p:cNvSpPr/>
          <p:nvPr/>
        </p:nvSpPr>
        <p:spPr>
          <a:xfrm>
            <a:off x="333988" y="2406300"/>
            <a:ext cx="49230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rgbClr val="000000"/>
                </a:solidFill>
                <a:latin typeface="Montserrat"/>
                <a:ea typeface="Montserrat"/>
                <a:cs typeface="Montserrat"/>
                <a:sym typeface="Montserrat"/>
              </a:rPr>
              <a:t>допомагаю зберегти воду для важливих потреб</a:t>
            </a:r>
            <a:endParaRPr b="0" i="0" sz="1400" u="none" cap="none" strike="noStrike">
              <a:solidFill>
                <a:srgbClr val="000000"/>
              </a:solidFill>
              <a:latin typeface="Montserrat"/>
              <a:ea typeface="Montserrat"/>
              <a:cs typeface="Montserrat"/>
              <a:sym typeface="Montserrat"/>
            </a:endParaRPr>
          </a:p>
        </p:txBody>
      </p:sp>
      <p:sp>
        <p:nvSpPr>
          <p:cNvPr id="579" name="Google Shape;579;p29"/>
          <p:cNvSpPr/>
          <p:nvPr/>
        </p:nvSpPr>
        <p:spPr>
          <a:xfrm>
            <a:off x="333988" y="3592700"/>
            <a:ext cx="49230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rgbClr val="000000"/>
                </a:solidFill>
                <a:latin typeface="Montserrat"/>
                <a:ea typeface="Montserrat"/>
                <a:cs typeface="Montserrat"/>
                <a:sym typeface="Montserrat"/>
              </a:rPr>
              <a:t>показую іншим приклад</a:t>
            </a:r>
            <a:endParaRPr b="0" i="0" sz="1400" u="none" cap="none" strike="noStrike">
              <a:solidFill>
                <a:srgbClr val="000000"/>
              </a:solidFill>
              <a:latin typeface="Montserrat"/>
              <a:ea typeface="Montserrat"/>
              <a:cs typeface="Montserrat"/>
              <a:sym typeface="Montserrat"/>
            </a:endParaRPr>
          </a:p>
        </p:txBody>
      </p:sp>
      <p:sp>
        <p:nvSpPr>
          <p:cNvPr id="580" name="Google Shape;580;p29"/>
          <p:cNvSpPr/>
          <p:nvPr/>
        </p:nvSpPr>
        <p:spPr>
          <a:xfrm>
            <a:off x="334121" y="4185900"/>
            <a:ext cx="49230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rgbClr val="000000"/>
                </a:solidFill>
                <a:latin typeface="Montserrat"/>
                <a:ea typeface="Montserrat"/>
                <a:cs typeface="Montserrat"/>
                <a:sym typeface="Montserrat"/>
              </a:rPr>
              <a:t>пам’ятаю, що вода потрібна всім</a:t>
            </a:r>
            <a:endParaRPr b="0" i="0" sz="1400" u="none" cap="none" strike="noStrike">
              <a:solidFill>
                <a:srgbClr val="000000"/>
              </a:solidFill>
              <a:latin typeface="Montserrat"/>
              <a:ea typeface="Montserrat"/>
              <a:cs typeface="Montserrat"/>
              <a:sym typeface="Montserrat"/>
            </a:endParaRPr>
          </a:p>
        </p:txBody>
      </p:sp>
      <p:pic>
        <p:nvPicPr>
          <p:cNvPr id="581" name="Google Shape;581;p29"/>
          <p:cNvPicPr preferRelativeResize="0"/>
          <p:nvPr/>
        </p:nvPicPr>
        <p:blipFill rotWithShape="1">
          <a:blip r:embed="rId3">
            <a:alphaModFix/>
          </a:blip>
          <a:srcRect b="0" l="0" r="0" t="0"/>
          <a:stretch/>
        </p:blipFill>
        <p:spPr>
          <a:xfrm>
            <a:off x="5815853" y="644026"/>
            <a:ext cx="827775" cy="930250"/>
          </a:xfrm>
          <a:prstGeom prst="rect">
            <a:avLst/>
          </a:prstGeom>
          <a:noFill/>
          <a:ln>
            <a:noFill/>
          </a:ln>
        </p:spPr>
      </p:pic>
      <p:pic>
        <p:nvPicPr>
          <p:cNvPr id="582" name="Google Shape;582;p29"/>
          <p:cNvPicPr preferRelativeResize="0"/>
          <p:nvPr/>
        </p:nvPicPr>
        <p:blipFill rotWithShape="1">
          <a:blip r:embed="rId4">
            <a:alphaModFix/>
          </a:blip>
          <a:srcRect b="0" l="0" r="0" t="0"/>
          <a:stretch/>
        </p:blipFill>
        <p:spPr>
          <a:xfrm rot="6718158">
            <a:off x="7880150" y="3982792"/>
            <a:ext cx="925670" cy="937014"/>
          </a:xfrm>
          <a:prstGeom prst="rect">
            <a:avLst/>
          </a:prstGeom>
          <a:noFill/>
          <a:ln>
            <a:noFill/>
          </a:ln>
        </p:spPr>
      </p:pic>
      <p:sp>
        <p:nvSpPr>
          <p:cNvPr id="583" name="Google Shape;583;p29"/>
          <p:cNvSpPr/>
          <p:nvPr/>
        </p:nvSpPr>
        <p:spPr>
          <a:xfrm>
            <a:off x="5679783" y="1037529"/>
            <a:ext cx="3270900" cy="3271200"/>
          </a:xfrm>
          <a:prstGeom prst="ellipse">
            <a:avLst/>
          </a:prstGeom>
          <a:solidFill>
            <a:srgbClr val="DBEDFF"/>
          </a:solidFill>
          <a:ln cap="flat" cmpd="sng" w="28575">
            <a:solidFill>
              <a:srgbClr val="DBED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84" name="Google Shape;584;p29" title="Group 271.png"/>
          <p:cNvPicPr preferRelativeResize="0"/>
          <p:nvPr/>
        </p:nvPicPr>
        <p:blipFill rotWithShape="1">
          <a:blip r:embed="rId5">
            <a:alphaModFix/>
          </a:blip>
          <a:srcRect b="0" l="0" r="0" t="0"/>
          <a:stretch/>
        </p:blipFill>
        <p:spPr>
          <a:xfrm>
            <a:off x="6238779" y="1044484"/>
            <a:ext cx="2151774" cy="2946599"/>
          </a:xfrm>
          <a:prstGeom prst="rect">
            <a:avLst/>
          </a:prstGeom>
          <a:noFill/>
          <a:ln>
            <a:noFill/>
          </a:ln>
        </p:spPr>
      </p:pic>
      <p:pic>
        <p:nvPicPr>
          <p:cNvPr id="585" name="Google Shape;585;p29" title="Vector 34 (1).png"/>
          <p:cNvPicPr preferRelativeResize="0"/>
          <p:nvPr/>
        </p:nvPicPr>
        <p:blipFill rotWithShape="1">
          <a:blip r:embed="rId6">
            <a:alphaModFix/>
          </a:blip>
          <a:srcRect b="0" l="0" r="0" t="0"/>
          <a:stretch/>
        </p:blipFill>
        <p:spPr>
          <a:xfrm>
            <a:off x="6339186" y="2576862"/>
            <a:ext cx="959757" cy="444015"/>
          </a:xfrm>
          <a:prstGeom prst="rect">
            <a:avLst/>
          </a:prstGeom>
          <a:noFill/>
          <a:ln>
            <a:noFill/>
          </a:ln>
        </p:spPr>
      </p:pic>
      <p:sp>
        <p:nvSpPr>
          <p:cNvPr id="586" name="Google Shape;586;p29"/>
          <p:cNvSpPr txBox="1"/>
          <p:nvPr/>
        </p:nvSpPr>
        <p:spPr>
          <a:xfrm>
            <a:off x="6564698" y="2608813"/>
            <a:ext cx="393900" cy="380100"/>
          </a:xfrm>
          <a:prstGeom prst="rect">
            <a:avLst/>
          </a:prstGeom>
          <a:noFill/>
          <a:ln>
            <a:noFill/>
          </a:ln>
        </p:spPr>
        <p:txBody>
          <a:bodyPr anchorCtr="0" anchor="t" bIns="98825" lIns="98825" spcFirstLastPara="1" rIns="98825" wrap="square" tIns="98825">
            <a:spAutoFit/>
          </a:bodyPr>
          <a:lstStyle/>
          <a:p>
            <a:pPr indent="0" lvl="0" marL="0" marR="0" rtl="0" algn="ctr">
              <a:lnSpc>
                <a:spcPct val="115000"/>
              </a:lnSpc>
              <a:spcBef>
                <a:spcPts val="0"/>
              </a:spcBef>
              <a:spcAft>
                <a:spcPts val="0"/>
              </a:spcAft>
              <a:buClr>
                <a:srgbClr val="000000"/>
              </a:buClr>
              <a:buSzPts val="1173"/>
              <a:buFont typeface="Arial"/>
              <a:buNone/>
            </a:pPr>
            <a:r>
              <a:rPr b="1" i="0" lang="uk" sz="1173" u="none" cap="none" strike="noStrike">
                <a:solidFill>
                  <a:schemeClr val="dk1"/>
                </a:solidFill>
                <a:latin typeface="Montserrat"/>
                <a:ea typeface="Montserrat"/>
                <a:cs typeface="Montserrat"/>
                <a:sym typeface="Montserrat"/>
              </a:rPr>
              <a:t>Я</a:t>
            </a:r>
            <a:endParaRPr b="1" i="0" sz="1173" u="none" cap="none" strike="noStrike">
              <a:solidFill>
                <a:schemeClr val="dk1"/>
              </a:solidFill>
              <a:latin typeface="Montserrat"/>
              <a:ea typeface="Montserrat"/>
              <a:cs typeface="Montserrat"/>
              <a:sym typeface="Montserrat"/>
            </a:endParaRPr>
          </a:p>
        </p:txBody>
      </p:sp>
      <p:pic>
        <p:nvPicPr>
          <p:cNvPr id="587" name="Google Shape;587;p29"/>
          <p:cNvPicPr preferRelativeResize="0"/>
          <p:nvPr/>
        </p:nvPicPr>
        <p:blipFill rotWithShape="1">
          <a:blip r:embed="rId7">
            <a:alphaModFix/>
          </a:blip>
          <a:srcRect b="0" l="0" r="0" t="0"/>
          <a:stretch/>
        </p:blipFill>
        <p:spPr>
          <a:xfrm rot="-1201863">
            <a:off x="7133649" y="-153755"/>
            <a:ext cx="2347754" cy="3275960"/>
          </a:xfrm>
          <a:prstGeom prst="rect">
            <a:avLst/>
          </a:prstGeom>
          <a:noFill/>
          <a:ln>
            <a:noFill/>
          </a:ln>
        </p:spPr>
      </p:pic>
      <p:pic>
        <p:nvPicPr>
          <p:cNvPr id="588" name="Google Shape;588;p29" title="Vector 34 (1).png"/>
          <p:cNvPicPr preferRelativeResize="0"/>
          <p:nvPr/>
        </p:nvPicPr>
        <p:blipFill rotWithShape="1">
          <a:blip r:embed="rId6">
            <a:alphaModFix/>
          </a:blip>
          <a:srcRect b="0" l="0" r="0" t="0"/>
          <a:stretch/>
        </p:blipFill>
        <p:spPr>
          <a:xfrm>
            <a:off x="7242448" y="3069832"/>
            <a:ext cx="959757" cy="444015"/>
          </a:xfrm>
          <a:prstGeom prst="rect">
            <a:avLst/>
          </a:prstGeom>
          <a:noFill/>
          <a:ln>
            <a:noFill/>
          </a:ln>
        </p:spPr>
      </p:pic>
      <p:sp>
        <p:nvSpPr>
          <p:cNvPr id="589" name="Google Shape;589;p29"/>
          <p:cNvSpPr txBox="1"/>
          <p:nvPr/>
        </p:nvSpPr>
        <p:spPr>
          <a:xfrm>
            <a:off x="7205693" y="3117195"/>
            <a:ext cx="1033200" cy="380100"/>
          </a:xfrm>
          <a:prstGeom prst="rect">
            <a:avLst/>
          </a:prstGeom>
          <a:noFill/>
          <a:ln>
            <a:noFill/>
          </a:ln>
        </p:spPr>
        <p:txBody>
          <a:bodyPr anchorCtr="0" anchor="t" bIns="98825" lIns="98825" spcFirstLastPara="1" rIns="98825" wrap="square" tIns="98825">
            <a:spAutoFit/>
          </a:bodyPr>
          <a:lstStyle/>
          <a:p>
            <a:pPr indent="0" lvl="0" marL="0" marR="0" rtl="0" algn="ctr">
              <a:lnSpc>
                <a:spcPct val="115000"/>
              </a:lnSpc>
              <a:spcBef>
                <a:spcPts val="0"/>
              </a:spcBef>
              <a:spcAft>
                <a:spcPts val="0"/>
              </a:spcAft>
              <a:buClr>
                <a:srgbClr val="000000"/>
              </a:buClr>
              <a:buSzPts val="1173"/>
              <a:buFont typeface="Arial"/>
              <a:buNone/>
            </a:pPr>
            <a:r>
              <a:rPr b="1" i="0" lang="uk" sz="1173" u="none" cap="none" strike="noStrike">
                <a:solidFill>
                  <a:schemeClr val="dk1"/>
                </a:solidFill>
                <a:latin typeface="Montserrat"/>
                <a:ea typeface="Montserrat"/>
                <a:cs typeface="Montserrat"/>
                <a:sym typeface="Montserrat"/>
              </a:rPr>
              <a:t>ГРОМАДА</a:t>
            </a:r>
            <a:endParaRPr b="1" i="0" sz="1173" u="none" cap="none" strike="noStrike">
              <a:solidFill>
                <a:schemeClr val="dk1"/>
              </a:solidFill>
              <a:latin typeface="Montserrat"/>
              <a:ea typeface="Montserrat"/>
              <a:cs typeface="Montserrat"/>
              <a:sym typeface="Montserrat"/>
            </a:endParaRPr>
          </a:p>
        </p:txBody>
      </p:sp>
      <p:pic>
        <p:nvPicPr>
          <p:cNvPr id="590" name="Google Shape;590;p29" title="Vector 34 (1).png"/>
          <p:cNvPicPr preferRelativeResize="0"/>
          <p:nvPr/>
        </p:nvPicPr>
        <p:blipFill rotWithShape="1">
          <a:blip r:embed="rId6">
            <a:alphaModFix/>
          </a:blip>
          <a:srcRect b="0" l="0" r="0" t="0"/>
          <a:stretch/>
        </p:blipFill>
        <p:spPr>
          <a:xfrm>
            <a:off x="6958604" y="1906745"/>
            <a:ext cx="959757" cy="444015"/>
          </a:xfrm>
          <a:prstGeom prst="rect">
            <a:avLst/>
          </a:prstGeom>
          <a:noFill/>
          <a:ln>
            <a:noFill/>
          </a:ln>
        </p:spPr>
      </p:pic>
      <p:sp>
        <p:nvSpPr>
          <p:cNvPr id="591" name="Google Shape;591;p29"/>
          <p:cNvSpPr txBox="1"/>
          <p:nvPr/>
        </p:nvSpPr>
        <p:spPr>
          <a:xfrm>
            <a:off x="7016025" y="1954125"/>
            <a:ext cx="902400" cy="380100"/>
          </a:xfrm>
          <a:prstGeom prst="rect">
            <a:avLst/>
          </a:prstGeom>
          <a:noFill/>
          <a:ln>
            <a:noFill/>
          </a:ln>
        </p:spPr>
        <p:txBody>
          <a:bodyPr anchorCtr="0" anchor="t" bIns="98825" lIns="98825" spcFirstLastPara="1" rIns="98825" wrap="square" tIns="98825">
            <a:spAutoFit/>
          </a:bodyPr>
          <a:lstStyle/>
          <a:p>
            <a:pPr indent="0" lvl="0" marL="0" marR="0" rtl="0" algn="ctr">
              <a:lnSpc>
                <a:spcPct val="115000"/>
              </a:lnSpc>
              <a:spcBef>
                <a:spcPts val="0"/>
              </a:spcBef>
              <a:spcAft>
                <a:spcPts val="0"/>
              </a:spcAft>
              <a:buClr>
                <a:srgbClr val="000000"/>
              </a:buClr>
              <a:buSzPts val="1173"/>
              <a:buFont typeface="Arial"/>
              <a:buNone/>
            </a:pPr>
            <a:r>
              <a:rPr b="1" i="0" lang="uk" sz="1173" u="none" cap="none" strike="noStrike">
                <a:solidFill>
                  <a:schemeClr val="dk1"/>
                </a:solidFill>
                <a:latin typeface="Montserrat"/>
                <a:ea typeface="Montserrat"/>
                <a:cs typeface="Montserrat"/>
                <a:sym typeface="Montserrat"/>
              </a:rPr>
              <a:t>ШКОЛА</a:t>
            </a:r>
            <a:endParaRPr b="1" i="0" sz="1173" u="none" cap="none" strike="noStrike">
              <a:solidFill>
                <a:schemeClr val="dk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3"/>
          <p:cNvSpPr/>
          <p:nvPr/>
        </p:nvSpPr>
        <p:spPr>
          <a:xfrm>
            <a:off x="352025" y="1047744"/>
            <a:ext cx="5626800" cy="803700"/>
          </a:xfrm>
          <a:prstGeom prst="roundRect">
            <a:avLst>
              <a:gd fmla="val 32040" name="adj"/>
            </a:avLst>
          </a:prstGeom>
          <a:solidFill>
            <a:srgbClr val="FFC1D3"/>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600" u="none" cap="none" strike="noStrike">
                <a:solidFill>
                  <a:srgbClr val="001D35"/>
                </a:solidFill>
                <a:latin typeface="Montserrat"/>
                <a:ea typeface="Montserrat"/>
                <a:cs typeface="Montserrat"/>
                <a:sym typeface="Montserrat"/>
              </a:rPr>
              <a:t>Завдання 2. Обери ВСІ неправильні твердження.</a:t>
            </a:r>
            <a:endParaRPr b="1" i="0" sz="1600" u="none" cap="none" strike="noStrike">
              <a:solidFill>
                <a:srgbClr val="001D35"/>
              </a:solidFill>
              <a:latin typeface="Montserrat"/>
              <a:ea typeface="Montserrat"/>
              <a:cs typeface="Montserrat"/>
              <a:sym typeface="Montserrat"/>
            </a:endParaRPr>
          </a:p>
        </p:txBody>
      </p:sp>
      <p:sp>
        <p:nvSpPr>
          <p:cNvPr id="83" name="Google Shape;83;p3"/>
          <p:cNvSpPr/>
          <p:nvPr/>
        </p:nvSpPr>
        <p:spPr>
          <a:xfrm>
            <a:off x="352025" y="1993305"/>
            <a:ext cx="2721600" cy="1346400"/>
          </a:xfrm>
          <a:prstGeom prst="roundRect">
            <a:avLst>
              <a:gd fmla="val 1049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А. Воду можна використовувати без обмежень</a:t>
            </a:r>
            <a:endParaRPr b="0" i="0" sz="1600" u="none" cap="none" strike="noStrike">
              <a:solidFill>
                <a:schemeClr val="dk1"/>
              </a:solidFill>
              <a:latin typeface="Montserrat"/>
              <a:ea typeface="Montserrat"/>
              <a:cs typeface="Montserrat"/>
              <a:sym typeface="Montserrat"/>
            </a:endParaRPr>
          </a:p>
        </p:txBody>
      </p:sp>
      <p:sp>
        <p:nvSpPr>
          <p:cNvPr id="84" name="Google Shape;84;p3"/>
          <p:cNvSpPr/>
          <p:nvPr/>
        </p:nvSpPr>
        <p:spPr>
          <a:xfrm>
            <a:off x="3257249" y="1993305"/>
            <a:ext cx="2721600" cy="1346400"/>
          </a:xfrm>
          <a:prstGeom prst="roundRect">
            <a:avLst>
              <a:gd fmla="val 1248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Б. Якщо вода видається чистою — </a:t>
            </a:r>
            <a:br>
              <a:rPr b="0" i="0" lang="uk" sz="1600" u="none" cap="none" strike="noStrike">
                <a:solidFill>
                  <a:schemeClr val="dk1"/>
                </a:solidFill>
                <a:latin typeface="Montserrat"/>
                <a:ea typeface="Montserrat"/>
                <a:cs typeface="Montserrat"/>
                <a:sym typeface="Montserrat"/>
              </a:rPr>
            </a:br>
            <a:r>
              <a:rPr b="0" i="0" lang="uk" sz="1600" u="none" cap="none" strike="noStrike">
                <a:solidFill>
                  <a:schemeClr val="dk1"/>
                </a:solidFill>
                <a:latin typeface="Montserrat"/>
                <a:ea typeface="Montserrat"/>
                <a:cs typeface="Montserrat"/>
                <a:sym typeface="Montserrat"/>
              </a:rPr>
              <a:t>її можна пити</a:t>
            </a:r>
            <a:endParaRPr b="0" i="0" sz="1600" u="none" cap="none" strike="noStrike">
              <a:solidFill>
                <a:schemeClr val="dk1"/>
              </a:solidFill>
              <a:latin typeface="Montserrat"/>
              <a:ea typeface="Montserrat"/>
              <a:cs typeface="Montserrat"/>
              <a:sym typeface="Montserrat"/>
            </a:endParaRPr>
          </a:p>
        </p:txBody>
      </p:sp>
      <p:sp>
        <p:nvSpPr>
          <p:cNvPr id="85" name="Google Shape;85;p3"/>
          <p:cNvSpPr/>
          <p:nvPr/>
        </p:nvSpPr>
        <p:spPr>
          <a:xfrm>
            <a:off x="354700" y="3481416"/>
            <a:ext cx="2741400" cy="1346400"/>
          </a:xfrm>
          <a:prstGeom prst="roundRect">
            <a:avLst>
              <a:gd fmla="val 1006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В. Водопостачання не повʼязане з електроенергією</a:t>
            </a:r>
            <a:endParaRPr b="0" i="0" sz="1600" u="none" cap="none" strike="noStrike">
              <a:solidFill>
                <a:schemeClr val="dk1"/>
              </a:solidFill>
              <a:latin typeface="Montserrat"/>
              <a:ea typeface="Montserrat"/>
              <a:cs typeface="Montserrat"/>
              <a:sym typeface="Montserrat"/>
            </a:endParaRPr>
          </a:p>
        </p:txBody>
      </p:sp>
      <p:sp>
        <p:nvSpPr>
          <p:cNvPr id="86" name="Google Shape;86;p3"/>
          <p:cNvSpPr/>
          <p:nvPr/>
        </p:nvSpPr>
        <p:spPr>
          <a:xfrm>
            <a:off x="3234725" y="3481416"/>
            <a:ext cx="2741400" cy="1346400"/>
          </a:xfrm>
          <a:prstGeom prst="roundRect">
            <a:avLst>
              <a:gd fmla="val 7899"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Г. Вода не впливає </a:t>
            </a:r>
            <a:br>
              <a:rPr b="0" i="0" lang="uk" sz="1600" u="none" cap="none" strike="noStrike">
                <a:solidFill>
                  <a:schemeClr val="dk1"/>
                </a:solidFill>
                <a:latin typeface="Montserrat"/>
                <a:ea typeface="Montserrat"/>
                <a:cs typeface="Montserrat"/>
                <a:sym typeface="Montserrat"/>
              </a:rPr>
            </a:br>
            <a:r>
              <a:rPr b="0" i="0" lang="uk" sz="1600" u="none" cap="none" strike="noStrike">
                <a:solidFill>
                  <a:schemeClr val="dk1"/>
                </a:solidFill>
                <a:latin typeface="Montserrat"/>
                <a:ea typeface="Montserrat"/>
                <a:cs typeface="Montserrat"/>
                <a:sym typeface="Montserrat"/>
              </a:rPr>
              <a:t>на навчання і життя людей</a:t>
            </a:r>
            <a:endParaRPr b="0" i="0" sz="1600" u="none" cap="none" strike="noStrike">
              <a:solidFill>
                <a:schemeClr val="dk1"/>
              </a:solidFill>
              <a:latin typeface="Montserrat"/>
              <a:ea typeface="Montserrat"/>
              <a:cs typeface="Montserrat"/>
              <a:sym typeface="Montserrat"/>
            </a:endParaRPr>
          </a:p>
        </p:txBody>
      </p:sp>
      <p:grpSp>
        <p:nvGrpSpPr>
          <p:cNvPr id="87" name="Google Shape;87;p3"/>
          <p:cNvGrpSpPr/>
          <p:nvPr/>
        </p:nvGrpSpPr>
        <p:grpSpPr>
          <a:xfrm>
            <a:off x="6907947" y="1504582"/>
            <a:ext cx="1366954" cy="1600358"/>
            <a:chOff x="7822697" y="1993307"/>
            <a:chExt cx="1366954" cy="1600358"/>
          </a:xfrm>
        </p:grpSpPr>
        <p:pic>
          <p:nvPicPr>
            <p:cNvPr id="88" name="Google Shape;88;p3"/>
            <p:cNvPicPr preferRelativeResize="0"/>
            <p:nvPr/>
          </p:nvPicPr>
          <p:blipFill rotWithShape="1">
            <a:blip r:embed="rId3">
              <a:alphaModFix/>
            </a:blip>
            <a:srcRect b="0" l="0" r="0" t="0"/>
            <a:stretch/>
          </p:blipFill>
          <p:spPr>
            <a:xfrm>
              <a:off x="8042728" y="1993307"/>
              <a:ext cx="1146923" cy="1600358"/>
            </a:xfrm>
            <a:prstGeom prst="rect">
              <a:avLst/>
            </a:prstGeom>
            <a:noFill/>
            <a:ln>
              <a:noFill/>
            </a:ln>
          </p:spPr>
        </p:pic>
        <p:sp>
          <p:nvSpPr>
            <p:cNvPr id="89" name="Google Shape;89;p3"/>
            <p:cNvSpPr/>
            <p:nvPr/>
          </p:nvSpPr>
          <p:spPr>
            <a:xfrm rot="-2700000">
              <a:off x="7883326" y="2914097"/>
              <a:ext cx="292742" cy="292742"/>
            </a:xfrm>
            <a:prstGeom prst="teardrop">
              <a:avLst>
                <a:gd fmla="val 100000" name="adj"/>
              </a:avLst>
            </a:prstGeom>
            <a:solidFill>
              <a:srgbClr val="41B2FF"/>
            </a:solidFill>
            <a:ln cap="flat" cmpd="sng" w="25400">
              <a:solidFill>
                <a:srgbClr val="41B2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
        <p:nvSpPr>
          <p:cNvPr id="90" name="Google Shape;90;p3"/>
          <p:cNvSpPr/>
          <p:nvPr/>
        </p:nvSpPr>
        <p:spPr>
          <a:xfrm>
            <a:off x="6577325" y="1166263"/>
            <a:ext cx="2277000" cy="2277000"/>
          </a:xfrm>
          <a:prstGeom prst="noSmoking">
            <a:avLst>
              <a:gd fmla="val 9791" name="adj"/>
            </a:avLst>
          </a:prstGeom>
          <a:solidFill>
            <a:srgbClr val="EA4E6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1" name="Google Shape;91;p3" title="Group 226.png"/>
          <p:cNvPicPr preferRelativeResize="0"/>
          <p:nvPr/>
        </p:nvPicPr>
        <p:blipFill rotWithShape="1">
          <a:blip r:embed="rId4">
            <a:alphaModFix/>
          </a:blip>
          <a:srcRect b="0" l="0" r="0" t="0"/>
          <a:stretch/>
        </p:blipFill>
        <p:spPr>
          <a:xfrm rot="-476839">
            <a:off x="6387275" y="3131091"/>
            <a:ext cx="1601326" cy="1298872"/>
          </a:xfrm>
          <a:prstGeom prst="rect">
            <a:avLst/>
          </a:prstGeom>
          <a:noFill/>
          <a:ln>
            <a:noFill/>
          </a:ln>
        </p:spPr>
      </p:pic>
      <p:sp>
        <p:nvSpPr>
          <p:cNvPr id="92" name="Google Shape;92;p3"/>
          <p:cNvSpPr txBox="1"/>
          <p:nvPr/>
        </p:nvSpPr>
        <p:spPr>
          <a:xfrm>
            <a:off x="352025" y="283200"/>
            <a:ext cx="84081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«ЩО ТИ ЗНАЄШ ПРО ВОДУ?»</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93" name="Google Shape;93;p3"/>
          <p:cNvSpPr/>
          <p:nvPr/>
        </p:nvSpPr>
        <p:spPr>
          <a:xfrm>
            <a:off x="482122" y="710313"/>
            <a:ext cx="4438114" cy="111075"/>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595" name="Shape 595"/>
        <p:cNvGrpSpPr/>
        <p:nvPr/>
      </p:nvGrpSpPr>
      <p:grpSpPr>
        <a:xfrm>
          <a:off x="0" y="0"/>
          <a:ext cx="0" cy="0"/>
          <a:chOff x="0" y="0"/>
          <a:chExt cx="0" cy="0"/>
        </a:xfrm>
      </p:grpSpPr>
      <p:sp>
        <p:nvSpPr>
          <p:cNvPr id="596" name="Google Shape;596;p30"/>
          <p:cNvSpPr txBox="1"/>
          <p:nvPr/>
        </p:nvSpPr>
        <p:spPr>
          <a:xfrm>
            <a:off x="352025" y="283200"/>
            <a:ext cx="4634100" cy="799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МОЇ ДІЇ ДЛЯ СПІЛЬНОЇ ВІДПОВІДАЛЬНОСТІ</a:t>
            </a:r>
            <a:endParaRPr b="0" i="0" sz="2500" u="none" cap="none" strike="noStrike">
              <a:solidFill>
                <a:srgbClr val="001D35"/>
              </a:solidFill>
              <a:latin typeface="Montserrat ExtraBold"/>
              <a:ea typeface="Montserrat ExtraBold"/>
              <a:cs typeface="Montserrat ExtraBold"/>
              <a:sym typeface="Montserrat ExtraBold"/>
            </a:endParaRPr>
          </a:p>
        </p:txBody>
      </p:sp>
      <p:grpSp>
        <p:nvGrpSpPr>
          <p:cNvPr id="597" name="Google Shape;597;p30"/>
          <p:cNvGrpSpPr/>
          <p:nvPr/>
        </p:nvGrpSpPr>
        <p:grpSpPr>
          <a:xfrm rot="-171107">
            <a:off x="5292943" y="113524"/>
            <a:ext cx="3459590" cy="1162751"/>
            <a:chOff x="1845119" y="-876043"/>
            <a:chExt cx="5588397" cy="2886513"/>
          </a:xfrm>
        </p:grpSpPr>
        <p:pic>
          <p:nvPicPr>
            <p:cNvPr id="598" name="Google Shape;598;p30" title="reflekcia-yellow.png"/>
            <p:cNvPicPr preferRelativeResize="0"/>
            <p:nvPr/>
          </p:nvPicPr>
          <p:blipFill rotWithShape="1">
            <a:blip r:embed="rId3">
              <a:alphaModFix/>
            </a:blip>
            <a:srcRect b="0" l="0" r="0" t="0"/>
            <a:stretch/>
          </p:blipFill>
          <p:spPr>
            <a:xfrm rot="12">
              <a:off x="1845124" y="-876033"/>
              <a:ext cx="5588387" cy="2886493"/>
            </a:xfrm>
            <a:prstGeom prst="rect">
              <a:avLst/>
            </a:prstGeom>
            <a:noFill/>
            <a:ln>
              <a:noFill/>
            </a:ln>
          </p:spPr>
        </p:pic>
        <p:sp>
          <p:nvSpPr>
            <p:cNvPr id="599" name="Google Shape;599;p30"/>
            <p:cNvSpPr txBox="1"/>
            <p:nvPr/>
          </p:nvSpPr>
          <p:spPr>
            <a:xfrm>
              <a:off x="2336209" y="-158376"/>
              <a:ext cx="4433700" cy="1413600"/>
            </a:xfrm>
            <a:prstGeom prst="rect">
              <a:avLst/>
            </a:prstGeom>
            <a:noFill/>
            <a:ln>
              <a:noFill/>
            </a:ln>
          </p:spPr>
          <p:txBody>
            <a:bodyPr anchorCtr="0" anchor="t" bIns="36850" lIns="36850" spcFirstLastPara="1" rIns="36850" wrap="square" tIns="36850">
              <a:spAutoFit/>
            </a:bodyPr>
            <a:lstStyle/>
            <a:p>
              <a:pPr indent="0" lvl="0" marL="0" marR="0" rtl="0" algn="ctr">
                <a:lnSpc>
                  <a:spcPct val="115000"/>
                </a:lnSpc>
                <a:spcBef>
                  <a:spcPts val="0"/>
                </a:spcBef>
                <a:spcAft>
                  <a:spcPts val="0"/>
                </a:spcAft>
                <a:buClr>
                  <a:srgbClr val="000000"/>
                </a:buClr>
                <a:buSzPts val="1028"/>
                <a:buFont typeface="Arial"/>
                <a:buNone/>
              </a:pPr>
              <a:r>
                <a:rPr b="1" i="0" lang="uk" sz="1496" u="none" cap="none" strike="noStrike">
                  <a:solidFill>
                    <a:srgbClr val="1D1C1D"/>
                  </a:solidFill>
                  <a:latin typeface="Montserrat"/>
                  <a:ea typeface="Montserrat"/>
                  <a:cs typeface="Montserrat"/>
                  <a:sym typeface="Montserrat"/>
                </a:rPr>
                <a:t>Відповідальність — </a:t>
              </a:r>
              <a:br>
                <a:rPr b="1" i="0" lang="uk" sz="1496" u="none" cap="none" strike="noStrike">
                  <a:solidFill>
                    <a:srgbClr val="1D1C1D"/>
                  </a:solidFill>
                  <a:latin typeface="Montserrat"/>
                  <a:ea typeface="Montserrat"/>
                  <a:cs typeface="Montserrat"/>
                  <a:sym typeface="Montserrat"/>
                </a:rPr>
              </a:br>
              <a:r>
                <a:rPr b="1" i="0" lang="uk" sz="1496" u="none" cap="none" strike="noStrike">
                  <a:solidFill>
                    <a:srgbClr val="1D1C1D"/>
                  </a:solidFill>
                  <a:latin typeface="Montserrat"/>
                  <a:ea typeface="Montserrat"/>
                  <a:cs typeface="Montserrat"/>
                  <a:sym typeface="Montserrat"/>
                </a:rPr>
                <a:t>це робити те, що можеш.</a:t>
              </a:r>
              <a:endParaRPr b="1" i="0" sz="1496" u="none" cap="none" strike="noStrike">
                <a:solidFill>
                  <a:srgbClr val="1D1C1D"/>
                </a:solidFill>
                <a:latin typeface="Montserrat"/>
                <a:ea typeface="Montserrat"/>
                <a:cs typeface="Montserrat"/>
                <a:sym typeface="Montserrat"/>
              </a:endParaRPr>
            </a:p>
          </p:txBody>
        </p:sp>
      </p:grpSp>
      <p:sp>
        <p:nvSpPr>
          <p:cNvPr id="600" name="Google Shape;600;p30"/>
          <p:cNvSpPr/>
          <p:nvPr/>
        </p:nvSpPr>
        <p:spPr>
          <a:xfrm>
            <a:off x="352025" y="1290251"/>
            <a:ext cx="2750100" cy="3588000"/>
          </a:xfrm>
          <a:prstGeom prst="roundRect">
            <a:avLst>
              <a:gd fmla="val 8887" name="adj"/>
            </a:avLst>
          </a:prstGeom>
          <a:solidFill>
            <a:schemeClr val="lt1"/>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ДІМ</a:t>
            </a:r>
            <a:endParaRPr b="0" i="0" sz="1600" u="none" cap="none" strike="noStrike">
              <a:solidFill>
                <a:schemeClr val="dk1"/>
              </a:solidFill>
              <a:latin typeface="Montserrat"/>
              <a:ea typeface="Montserrat"/>
              <a:cs typeface="Montserrat"/>
              <a:sym typeface="Montserrat"/>
            </a:endParaRPr>
          </a:p>
        </p:txBody>
      </p:sp>
      <p:sp>
        <p:nvSpPr>
          <p:cNvPr id="601" name="Google Shape;601;p30"/>
          <p:cNvSpPr/>
          <p:nvPr/>
        </p:nvSpPr>
        <p:spPr>
          <a:xfrm>
            <a:off x="3205947" y="1290201"/>
            <a:ext cx="2750100" cy="3588000"/>
          </a:xfrm>
          <a:prstGeom prst="roundRect">
            <a:avLst>
              <a:gd fmla="val 8370" name="adj"/>
            </a:avLst>
          </a:prstGeom>
          <a:solidFill>
            <a:schemeClr val="lt1"/>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ШКОЛА</a:t>
            </a:r>
            <a:endParaRPr b="0" i="0" sz="1600" u="none" cap="none" strike="noStrike">
              <a:solidFill>
                <a:schemeClr val="dk1"/>
              </a:solidFill>
              <a:latin typeface="Montserrat"/>
              <a:ea typeface="Montserrat"/>
              <a:cs typeface="Montserrat"/>
              <a:sym typeface="Montserrat"/>
            </a:endParaRPr>
          </a:p>
        </p:txBody>
      </p:sp>
      <p:sp>
        <p:nvSpPr>
          <p:cNvPr id="602" name="Google Shape;602;p30"/>
          <p:cNvSpPr/>
          <p:nvPr/>
        </p:nvSpPr>
        <p:spPr>
          <a:xfrm>
            <a:off x="6059850" y="1290272"/>
            <a:ext cx="2750100" cy="3588000"/>
          </a:xfrm>
          <a:prstGeom prst="roundRect">
            <a:avLst>
              <a:gd fmla="val 8177" name="adj"/>
            </a:avLst>
          </a:prstGeom>
          <a:solidFill>
            <a:schemeClr val="lt1"/>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ГРОМАДА</a:t>
            </a:r>
            <a:endParaRPr b="0" i="0" sz="1600" u="none" cap="none" strike="noStrike">
              <a:solidFill>
                <a:schemeClr val="dk1"/>
              </a:solidFill>
              <a:latin typeface="Montserrat"/>
              <a:ea typeface="Montserrat"/>
              <a:cs typeface="Montserrat"/>
              <a:sym typeface="Montserrat"/>
            </a:endParaRPr>
          </a:p>
        </p:txBody>
      </p:sp>
      <p:pic>
        <p:nvPicPr>
          <p:cNvPr id="603" name="Google Shape;603;p30" title="Group 279.png"/>
          <p:cNvPicPr preferRelativeResize="0"/>
          <p:nvPr/>
        </p:nvPicPr>
        <p:blipFill rotWithShape="1">
          <a:blip r:embed="rId4">
            <a:alphaModFix/>
          </a:blip>
          <a:srcRect b="0" l="0" r="0" t="0"/>
          <a:stretch/>
        </p:blipFill>
        <p:spPr>
          <a:xfrm>
            <a:off x="1382811" y="3847090"/>
            <a:ext cx="1127925" cy="863575"/>
          </a:xfrm>
          <a:prstGeom prst="rect">
            <a:avLst/>
          </a:prstGeom>
          <a:noFill/>
          <a:ln>
            <a:noFill/>
          </a:ln>
        </p:spPr>
      </p:pic>
      <p:pic>
        <p:nvPicPr>
          <p:cNvPr id="604" name="Google Shape;604;p30"/>
          <p:cNvPicPr preferRelativeResize="0"/>
          <p:nvPr/>
        </p:nvPicPr>
        <p:blipFill rotWithShape="1">
          <a:blip r:embed="rId5">
            <a:alphaModFix/>
          </a:blip>
          <a:srcRect b="0" l="0" r="0" t="0"/>
          <a:stretch/>
        </p:blipFill>
        <p:spPr>
          <a:xfrm>
            <a:off x="860004" y="3944632"/>
            <a:ext cx="513895" cy="577501"/>
          </a:xfrm>
          <a:prstGeom prst="rect">
            <a:avLst/>
          </a:prstGeom>
          <a:noFill/>
          <a:ln>
            <a:noFill/>
          </a:ln>
        </p:spPr>
      </p:pic>
      <p:pic>
        <p:nvPicPr>
          <p:cNvPr id="605" name="Google Shape;605;p30"/>
          <p:cNvPicPr preferRelativeResize="0"/>
          <p:nvPr/>
        </p:nvPicPr>
        <p:blipFill rotWithShape="1">
          <a:blip r:embed="rId5">
            <a:alphaModFix/>
          </a:blip>
          <a:srcRect b="0" l="0" r="0" t="0"/>
          <a:stretch/>
        </p:blipFill>
        <p:spPr>
          <a:xfrm rot="10800000">
            <a:off x="5106184" y="3234283"/>
            <a:ext cx="513895" cy="577501"/>
          </a:xfrm>
          <a:prstGeom prst="rect">
            <a:avLst/>
          </a:prstGeom>
          <a:noFill/>
          <a:ln>
            <a:noFill/>
          </a:ln>
        </p:spPr>
      </p:pic>
      <p:sp>
        <p:nvSpPr>
          <p:cNvPr id="606" name="Google Shape;606;p30"/>
          <p:cNvSpPr/>
          <p:nvPr/>
        </p:nvSpPr>
        <p:spPr>
          <a:xfrm>
            <a:off x="515825" y="1723324"/>
            <a:ext cx="2422500" cy="690900"/>
          </a:xfrm>
          <a:prstGeom prst="roundRect">
            <a:avLst>
              <a:gd fmla="val 25130" name="adj"/>
            </a:avLst>
          </a:prstGeom>
          <a:solidFill>
            <a:srgbClr val="DBEDFF"/>
          </a:solidFill>
          <a:ln>
            <a:noFill/>
          </a:ln>
        </p:spPr>
        <p:txBody>
          <a:bodyPr anchorCtr="0" anchor="ctr" bIns="54950" lIns="54950" spcFirstLastPara="1" rIns="54950" wrap="square" tIns="54950">
            <a:noAutofit/>
          </a:bodyPr>
          <a:lstStyle/>
          <a:p>
            <a:pPr indent="0" lvl="0" marL="0" marR="0" rtl="0" algn="ctr">
              <a:lnSpc>
                <a:spcPct val="100000"/>
              </a:lnSpc>
              <a:spcBef>
                <a:spcPts val="0"/>
              </a:spcBef>
              <a:spcAft>
                <a:spcPts val="0"/>
              </a:spcAft>
              <a:buClr>
                <a:srgbClr val="000000"/>
              </a:buClr>
              <a:buSzPts val="661"/>
              <a:buFont typeface="Arial"/>
              <a:buNone/>
            </a:pPr>
            <a:r>
              <a:rPr b="0" i="0" lang="uk" sz="1221" u="none" cap="none" strike="noStrike">
                <a:solidFill>
                  <a:srgbClr val="000000"/>
                </a:solidFill>
                <a:latin typeface="Montserrat"/>
                <a:ea typeface="Montserrat"/>
                <a:cs typeface="Montserrat"/>
                <a:sym typeface="Montserrat"/>
              </a:rPr>
              <a:t>Не залишати кран відкритим вдома та у школі.</a:t>
            </a:r>
            <a:endParaRPr b="0" i="0" sz="1221" u="none" cap="none" strike="noStrike">
              <a:solidFill>
                <a:srgbClr val="000000"/>
              </a:solidFill>
              <a:latin typeface="Montserrat"/>
              <a:ea typeface="Montserrat"/>
              <a:cs typeface="Montserrat"/>
              <a:sym typeface="Montserrat"/>
            </a:endParaRPr>
          </a:p>
        </p:txBody>
      </p:sp>
      <p:sp>
        <p:nvSpPr>
          <p:cNvPr id="607" name="Google Shape;607;p30"/>
          <p:cNvSpPr/>
          <p:nvPr/>
        </p:nvSpPr>
        <p:spPr>
          <a:xfrm>
            <a:off x="515825" y="3096472"/>
            <a:ext cx="2422500" cy="540300"/>
          </a:xfrm>
          <a:prstGeom prst="roundRect">
            <a:avLst>
              <a:gd fmla="val 23565" name="adj"/>
            </a:avLst>
          </a:prstGeom>
          <a:solidFill>
            <a:srgbClr val="DBEDFF"/>
          </a:solidFill>
          <a:ln>
            <a:noFill/>
          </a:ln>
        </p:spPr>
        <p:txBody>
          <a:bodyPr anchorCtr="0" anchor="ctr" bIns="54950" lIns="54950" spcFirstLastPara="1" rIns="54950" wrap="square" tIns="54950">
            <a:noAutofit/>
          </a:bodyPr>
          <a:lstStyle/>
          <a:p>
            <a:pPr indent="0" lvl="0" marL="0" marR="0" rtl="0" algn="ctr">
              <a:lnSpc>
                <a:spcPct val="100000"/>
              </a:lnSpc>
              <a:spcBef>
                <a:spcPts val="0"/>
              </a:spcBef>
              <a:spcAft>
                <a:spcPts val="0"/>
              </a:spcAft>
              <a:buClr>
                <a:srgbClr val="000000"/>
              </a:buClr>
              <a:buSzPts val="841"/>
              <a:buFont typeface="Arial"/>
              <a:buNone/>
            </a:pPr>
            <a:r>
              <a:rPr b="0" i="0" lang="uk" sz="1221" u="none" cap="none" strike="noStrike">
                <a:solidFill>
                  <a:srgbClr val="000000"/>
                </a:solidFill>
                <a:latin typeface="Montserrat"/>
                <a:ea typeface="Montserrat"/>
                <a:cs typeface="Montserrat"/>
                <a:sym typeface="Montserrat"/>
              </a:rPr>
              <a:t>Повідомляти дорослим про протікання.</a:t>
            </a:r>
            <a:endParaRPr b="0" i="0" sz="1221" u="none" cap="none" strike="noStrike">
              <a:solidFill>
                <a:srgbClr val="000000"/>
              </a:solidFill>
              <a:latin typeface="Montserrat"/>
              <a:ea typeface="Montserrat"/>
              <a:cs typeface="Montserrat"/>
              <a:sym typeface="Montserrat"/>
            </a:endParaRPr>
          </a:p>
        </p:txBody>
      </p:sp>
      <p:sp>
        <p:nvSpPr>
          <p:cNvPr id="608" name="Google Shape;608;p30"/>
          <p:cNvSpPr/>
          <p:nvPr/>
        </p:nvSpPr>
        <p:spPr>
          <a:xfrm>
            <a:off x="515825" y="2476863"/>
            <a:ext cx="2422500" cy="540300"/>
          </a:xfrm>
          <a:prstGeom prst="roundRect">
            <a:avLst>
              <a:gd fmla="val 25130" name="adj"/>
            </a:avLst>
          </a:prstGeom>
          <a:solidFill>
            <a:srgbClr val="DBEDFF"/>
          </a:solidFill>
          <a:ln>
            <a:noFill/>
          </a:ln>
        </p:spPr>
        <p:txBody>
          <a:bodyPr anchorCtr="0" anchor="ctr" bIns="54950" lIns="54950" spcFirstLastPara="1" rIns="54950" wrap="square" tIns="54950">
            <a:noAutofit/>
          </a:bodyPr>
          <a:lstStyle/>
          <a:p>
            <a:pPr indent="0" lvl="0" marL="0" marR="0" rtl="0" algn="ctr">
              <a:lnSpc>
                <a:spcPct val="100000"/>
              </a:lnSpc>
              <a:spcBef>
                <a:spcPts val="0"/>
              </a:spcBef>
              <a:spcAft>
                <a:spcPts val="0"/>
              </a:spcAft>
              <a:buClr>
                <a:srgbClr val="000000"/>
              </a:buClr>
              <a:buSzPts val="841"/>
              <a:buFont typeface="Arial"/>
              <a:buNone/>
            </a:pPr>
            <a:r>
              <a:rPr b="0" i="0" lang="uk" sz="1221" u="none" cap="none" strike="noStrike">
                <a:solidFill>
                  <a:srgbClr val="000000"/>
                </a:solidFill>
                <a:latin typeface="Montserrat"/>
                <a:ea typeface="Montserrat"/>
                <a:cs typeface="Montserrat"/>
                <a:sym typeface="Montserrat"/>
              </a:rPr>
              <a:t>Пояснити вдома прості правила економії води.</a:t>
            </a:r>
            <a:endParaRPr b="0" i="0" sz="1221" u="none" cap="none" strike="noStrike">
              <a:solidFill>
                <a:srgbClr val="000000"/>
              </a:solidFill>
              <a:latin typeface="Montserrat"/>
              <a:ea typeface="Montserrat"/>
              <a:cs typeface="Montserrat"/>
              <a:sym typeface="Montserrat"/>
            </a:endParaRPr>
          </a:p>
        </p:txBody>
      </p:sp>
      <p:sp>
        <p:nvSpPr>
          <p:cNvPr id="609" name="Google Shape;609;p30"/>
          <p:cNvSpPr/>
          <p:nvPr/>
        </p:nvSpPr>
        <p:spPr>
          <a:xfrm>
            <a:off x="3360750" y="1723324"/>
            <a:ext cx="2422500" cy="690900"/>
          </a:xfrm>
          <a:prstGeom prst="roundRect">
            <a:avLst>
              <a:gd fmla="val 24106" name="adj"/>
            </a:avLst>
          </a:prstGeom>
          <a:solidFill>
            <a:srgbClr val="DBEDFF"/>
          </a:solidFill>
          <a:ln>
            <a:noFill/>
          </a:ln>
        </p:spPr>
        <p:txBody>
          <a:bodyPr anchorCtr="0" anchor="ctr" bIns="54950" lIns="54950" spcFirstLastPara="1" rIns="54950" wrap="square" tIns="54950">
            <a:noAutofit/>
          </a:bodyPr>
          <a:lstStyle/>
          <a:p>
            <a:pPr indent="0" lvl="0" marL="0" marR="0" rtl="0" algn="ctr">
              <a:lnSpc>
                <a:spcPct val="100000"/>
              </a:lnSpc>
              <a:spcBef>
                <a:spcPts val="0"/>
              </a:spcBef>
              <a:spcAft>
                <a:spcPts val="0"/>
              </a:spcAft>
              <a:buClr>
                <a:srgbClr val="000000"/>
              </a:buClr>
              <a:buSzPts val="661"/>
              <a:buFont typeface="Arial"/>
              <a:buNone/>
            </a:pPr>
            <a:r>
              <a:rPr b="0" i="0" lang="uk" sz="1221" u="none" cap="none" strike="noStrike">
                <a:solidFill>
                  <a:srgbClr val="000000"/>
                </a:solidFill>
                <a:latin typeface="Montserrat"/>
                <a:ea typeface="Montserrat"/>
                <a:cs typeface="Montserrat"/>
                <a:sym typeface="Montserrat"/>
              </a:rPr>
              <a:t>Використовувати запас води відповідально та ощадливо.</a:t>
            </a:r>
            <a:endParaRPr b="0" i="0" sz="1221" u="none" cap="none" strike="noStrike">
              <a:solidFill>
                <a:srgbClr val="000000"/>
              </a:solidFill>
              <a:latin typeface="Montserrat"/>
              <a:ea typeface="Montserrat"/>
              <a:cs typeface="Montserrat"/>
              <a:sym typeface="Montserrat"/>
            </a:endParaRPr>
          </a:p>
        </p:txBody>
      </p:sp>
      <p:sp>
        <p:nvSpPr>
          <p:cNvPr id="610" name="Google Shape;610;p30"/>
          <p:cNvSpPr/>
          <p:nvPr/>
        </p:nvSpPr>
        <p:spPr>
          <a:xfrm>
            <a:off x="3360751" y="2476863"/>
            <a:ext cx="2422500" cy="540300"/>
          </a:xfrm>
          <a:prstGeom prst="roundRect">
            <a:avLst>
              <a:gd fmla="val 24106" name="adj"/>
            </a:avLst>
          </a:prstGeom>
          <a:solidFill>
            <a:srgbClr val="DBEDFF"/>
          </a:solidFill>
          <a:ln>
            <a:noFill/>
          </a:ln>
        </p:spPr>
        <p:txBody>
          <a:bodyPr anchorCtr="0" anchor="ctr" bIns="54950" lIns="54950" spcFirstLastPara="1" rIns="54950" wrap="square" tIns="54950">
            <a:noAutofit/>
          </a:bodyPr>
          <a:lstStyle/>
          <a:p>
            <a:pPr indent="0" lvl="0" marL="0" marR="0" rtl="0" algn="ctr">
              <a:lnSpc>
                <a:spcPct val="100000"/>
              </a:lnSpc>
              <a:spcBef>
                <a:spcPts val="0"/>
              </a:spcBef>
              <a:spcAft>
                <a:spcPts val="0"/>
              </a:spcAft>
              <a:buClr>
                <a:schemeClr val="dk1"/>
              </a:buClr>
              <a:buSzPts val="841"/>
              <a:buFont typeface="Arial"/>
              <a:buNone/>
            </a:pPr>
            <a:r>
              <a:rPr b="0" i="0" lang="uk" sz="1221" u="none" cap="none" strike="noStrike">
                <a:solidFill>
                  <a:schemeClr val="dk1"/>
                </a:solidFill>
                <a:latin typeface="Montserrat"/>
                <a:ea typeface="Montserrat"/>
                <a:cs typeface="Montserrat"/>
                <a:sym typeface="Montserrat"/>
              </a:rPr>
              <a:t>Не гратися водою в туалеті чи біля умивальника.</a:t>
            </a:r>
            <a:endParaRPr b="0" i="0" sz="1221" u="none" cap="none" strike="noStrike">
              <a:solidFill>
                <a:srgbClr val="000000"/>
              </a:solidFill>
              <a:latin typeface="Montserrat"/>
              <a:ea typeface="Montserrat"/>
              <a:cs typeface="Montserrat"/>
              <a:sym typeface="Montserrat"/>
            </a:endParaRPr>
          </a:p>
        </p:txBody>
      </p:sp>
      <p:sp>
        <p:nvSpPr>
          <p:cNvPr id="611" name="Google Shape;611;p30"/>
          <p:cNvSpPr/>
          <p:nvPr/>
        </p:nvSpPr>
        <p:spPr>
          <a:xfrm>
            <a:off x="6214775" y="1735138"/>
            <a:ext cx="2422500" cy="540300"/>
          </a:xfrm>
          <a:prstGeom prst="roundRect">
            <a:avLst>
              <a:gd fmla="val 24690" name="adj"/>
            </a:avLst>
          </a:prstGeom>
          <a:solidFill>
            <a:srgbClr val="DBEDFF"/>
          </a:solidFill>
          <a:ln>
            <a:noFill/>
          </a:ln>
        </p:spPr>
        <p:txBody>
          <a:bodyPr anchorCtr="0" anchor="ctr" bIns="54950" lIns="54950" spcFirstLastPara="1" rIns="54950" wrap="square" tIns="54950">
            <a:noAutofit/>
          </a:bodyPr>
          <a:lstStyle/>
          <a:p>
            <a:pPr indent="0" lvl="0" marL="0" marR="0" rtl="0" algn="ctr">
              <a:lnSpc>
                <a:spcPct val="100000"/>
              </a:lnSpc>
              <a:spcBef>
                <a:spcPts val="0"/>
              </a:spcBef>
              <a:spcAft>
                <a:spcPts val="0"/>
              </a:spcAft>
              <a:buClr>
                <a:srgbClr val="000000"/>
              </a:buClr>
              <a:buSzPts val="661"/>
              <a:buFont typeface="Arial"/>
              <a:buNone/>
            </a:pPr>
            <a:r>
              <a:rPr b="0" i="0" lang="uk" sz="1221" u="none" cap="none" strike="noStrike">
                <a:solidFill>
                  <a:srgbClr val="000000"/>
                </a:solidFill>
                <a:latin typeface="Montserrat"/>
                <a:ea typeface="Montserrat"/>
                <a:cs typeface="Montserrat"/>
                <a:sym typeface="Montserrat"/>
              </a:rPr>
              <a:t>Не виливати небезпечні речовини у воду.</a:t>
            </a:r>
            <a:endParaRPr b="0" i="0" sz="1221" u="none" cap="none" strike="noStrike">
              <a:solidFill>
                <a:srgbClr val="000000"/>
              </a:solidFill>
              <a:latin typeface="Montserrat"/>
              <a:ea typeface="Montserrat"/>
              <a:cs typeface="Montserrat"/>
              <a:sym typeface="Montserrat"/>
            </a:endParaRPr>
          </a:p>
        </p:txBody>
      </p:sp>
      <p:sp>
        <p:nvSpPr>
          <p:cNvPr id="612" name="Google Shape;612;p30"/>
          <p:cNvSpPr/>
          <p:nvPr/>
        </p:nvSpPr>
        <p:spPr>
          <a:xfrm>
            <a:off x="6214775" y="2342536"/>
            <a:ext cx="2422500" cy="540300"/>
          </a:xfrm>
          <a:prstGeom prst="roundRect">
            <a:avLst>
              <a:gd fmla="val 26259" name="adj"/>
            </a:avLst>
          </a:prstGeom>
          <a:solidFill>
            <a:srgbClr val="DBEDFF"/>
          </a:solidFill>
          <a:ln>
            <a:noFill/>
          </a:ln>
        </p:spPr>
        <p:txBody>
          <a:bodyPr anchorCtr="0" anchor="ctr" bIns="54950" lIns="54950" spcFirstLastPara="1" rIns="54950" wrap="square" tIns="54950">
            <a:noAutofit/>
          </a:bodyPr>
          <a:lstStyle/>
          <a:p>
            <a:pPr indent="0" lvl="0" marL="0" marR="0" rtl="0" algn="ctr">
              <a:lnSpc>
                <a:spcPct val="100000"/>
              </a:lnSpc>
              <a:spcBef>
                <a:spcPts val="0"/>
              </a:spcBef>
              <a:spcAft>
                <a:spcPts val="0"/>
              </a:spcAft>
              <a:buClr>
                <a:schemeClr val="dk1"/>
              </a:buClr>
              <a:buSzPts val="841"/>
              <a:buFont typeface="Arial"/>
              <a:buNone/>
            </a:pPr>
            <a:r>
              <a:rPr b="0" i="0" lang="uk" sz="1221" u="none" cap="none" strike="noStrike">
                <a:solidFill>
                  <a:schemeClr val="dk1"/>
                </a:solidFill>
                <a:latin typeface="Montserrat"/>
                <a:ea typeface="Montserrat"/>
                <a:cs typeface="Montserrat"/>
                <a:sym typeface="Montserrat"/>
              </a:rPr>
              <a:t>Не забруднювати</a:t>
            </a:r>
            <a:br>
              <a:rPr b="0" i="0" lang="uk" sz="1221" u="none" cap="none" strike="noStrike">
                <a:solidFill>
                  <a:schemeClr val="dk1"/>
                </a:solidFill>
                <a:latin typeface="Montserrat"/>
                <a:ea typeface="Montserrat"/>
                <a:cs typeface="Montserrat"/>
                <a:sym typeface="Montserrat"/>
              </a:rPr>
            </a:br>
            <a:r>
              <a:rPr b="0" i="0" lang="uk" sz="1221" u="none" cap="none" strike="noStrike">
                <a:solidFill>
                  <a:schemeClr val="dk1"/>
                </a:solidFill>
                <a:latin typeface="Montserrat"/>
                <a:ea typeface="Montserrat"/>
                <a:cs typeface="Montserrat"/>
                <a:sym typeface="Montserrat"/>
              </a:rPr>
              <a:t>водойми.</a:t>
            </a:r>
            <a:endParaRPr b="0" i="0" sz="1221" u="none" cap="none" strike="noStrike">
              <a:solidFill>
                <a:srgbClr val="000000"/>
              </a:solidFill>
              <a:latin typeface="Montserrat"/>
              <a:ea typeface="Montserrat"/>
              <a:cs typeface="Montserrat"/>
              <a:sym typeface="Montserrat"/>
            </a:endParaRPr>
          </a:p>
        </p:txBody>
      </p:sp>
      <p:pic>
        <p:nvPicPr>
          <p:cNvPr id="613" name="Google Shape;613;p30" title="Group 288.png"/>
          <p:cNvPicPr preferRelativeResize="0"/>
          <p:nvPr/>
        </p:nvPicPr>
        <p:blipFill rotWithShape="1">
          <a:blip r:embed="rId6">
            <a:alphaModFix/>
          </a:blip>
          <a:srcRect b="0" l="0" r="0" t="0"/>
          <a:stretch/>
        </p:blipFill>
        <p:spPr>
          <a:xfrm>
            <a:off x="3820840" y="3557627"/>
            <a:ext cx="1520300" cy="1114345"/>
          </a:xfrm>
          <a:prstGeom prst="rect">
            <a:avLst/>
          </a:prstGeom>
          <a:noFill/>
          <a:ln>
            <a:noFill/>
          </a:ln>
        </p:spPr>
      </p:pic>
      <p:pic>
        <p:nvPicPr>
          <p:cNvPr id="614" name="Google Shape;614;p30" title="громада.png"/>
          <p:cNvPicPr preferRelativeResize="0"/>
          <p:nvPr/>
        </p:nvPicPr>
        <p:blipFill rotWithShape="1">
          <a:blip r:embed="rId7">
            <a:alphaModFix/>
          </a:blip>
          <a:srcRect b="0" l="0" r="0" t="0"/>
          <a:stretch/>
        </p:blipFill>
        <p:spPr>
          <a:xfrm>
            <a:off x="7096731" y="3583975"/>
            <a:ext cx="1286051" cy="1061651"/>
          </a:xfrm>
          <a:prstGeom prst="rect">
            <a:avLst/>
          </a:prstGeom>
          <a:noFill/>
          <a:ln>
            <a:noFill/>
          </a:ln>
        </p:spPr>
      </p:pic>
      <p:pic>
        <p:nvPicPr>
          <p:cNvPr id="615" name="Google Shape;615;p30"/>
          <p:cNvPicPr preferRelativeResize="0"/>
          <p:nvPr/>
        </p:nvPicPr>
        <p:blipFill rotWithShape="1">
          <a:blip r:embed="rId5">
            <a:alphaModFix/>
          </a:blip>
          <a:srcRect b="0" l="0" r="0" t="0"/>
          <a:stretch/>
        </p:blipFill>
        <p:spPr>
          <a:xfrm rot="-9900004">
            <a:off x="6405959" y="3868432"/>
            <a:ext cx="513895" cy="577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619" name="Shape 619"/>
        <p:cNvGrpSpPr/>
        <p:nvPr/>
      </p:nvGrpSpPr>
      <p:grpSpPr>
        <a:xfrm>
          <a:off x="0" y="0"/>
          <a:ext cx="0" cy="0"/>
          <a:chOff x="0" y="0"/>
          <a:chExt cx="0" cy="0"/>
        </a:xfrm>
      </p:grpSpPr>
      <p:pic>
        <p:nvPicPr>
          <p:cNvPr id="620" name="Google Shape;620;p31" title="Vector 35.png"/>
          <p:cNvPicPr preferRelativeResize="0"/>
          <p:nvPr/>
        </p:nvPicPr>
        <p:blipFill rotWithShape="1">
          <a:blip r:embed="rId3">
            <a:alphaModFix/>
          </a:blip>
          <a:srcRect b="0" l="0" r="0" t="0"/>
          <a:stretch/>
        </p:blipFill>
        <p:spPr>
          <a:xfrm rot="-5400000">
            <a:off x="6562757" y="2765412"/>
            <a:ext cx="2214550" cy="2213726"/>
          </a:xfrm>
          <a:prstGeom prst="rect">
            <a:avLst/>
          </a:prstGeom>
          <a:noFill/>
          <a:ln>
            <a:noFill/>
          </a:ln>
        </p:spPr>
      </p:pic>
      <p:sp>
        <p:nvSpPr>
          <p:cNvPr id="621" name="Google Shape;621;p31"/>
          <p:cNvSpPr txBox="1"/>
          <p:nvPr/>
        </p:nvSpPr>
        <p:spPr>
          <a:xfrm>
            <a:off x="272825" y="458800"/>
            <a:ext cx="4539300" cy="91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400" u="none" cap="none" strike="noStrike">
                <a:solidFill>
                  <a:srgbClr val="1D1C1D"/>
                </a:solidFill>
                <a:latin typeface="Montserrat"/>
                <a:ea typeface="Montserrat"/>
                <a:cs typeface="Montserrat"/>
                <a:sym typeface="Montserrat"/>
              </a:rPr>
              <a:t>ІНТЕРАКТИВНИЙ БЛОК «ВОДА НА КАРТІ СВІТУ»</a:t>
            </a:r>
            <a:endParaRPr b="1" i="0" sz="2400" u="none" cap="none" strike="noStrike">
              <a:solidFill>
                <a:srgbClr val="1D1C1D"/>
              </a:solidFill>
              <a:latin typeface="Montserrat"/>
              <a:ea typeface="Montserrat"/>
              <a:cs typeface="Montserrat"/>
              <a:sym typeface="Montserrat"/>
            </a:endParaRPr>
          </a:p>
        </p:txBody>
      </p:sp>
      <p:sp>
        <p:nvSpPr>
          <p:cNvPr id="622" name="Google Shape;622;p31"/>
          <p:cNvSpPr txBox="1"/>
          <p:nvPr/>
        </p:nvSpPr>
        <p:spPr>
          <a:xfrm>
            <a:off x="284731" y="1368913"/>
            <a:ext cx="4539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0" i="0" lang="uk" sz="1400" u="none" cap="none" strike="noStrike">
                <a:solidFill>
                  <a:srgbClr val="1D1C1D"/>
                </a:solidFill>
                <a:latin typeface="Montserrat Medium"/>
                <a:ea typeface="Montserrat Medium"/>
                <a:cs typeface="Montserrat Medium"/>
                <a:sym typeface="Montserrat Medium"/>
              </a:rPr>
              <a:t>Інтерактивна карта світу показує актуальний доступ у різних країнах до чистої води, санітарії та водних ресурсів. </a:t>
            </a:r>
            <a:endParaRPr b="0" i="0" sz="1400" u="none" cap="none" strike="noStrike">
              <a:solidFill>
                <a:srgbClr val="1D1C1D"/>
              </a:solidFill>
              <a:latin typeface="Montserrat Medium"/>
              <a:ea typeface="Montserrat Medium"/>
              <a:cs typeface="Montserrat Medium"/>
              <a:sym typeface="Montserrat Medium"/>
            </a:endParaRPr>
          </a:p>
        </p:txBody>
      </p:sp>
      <p:sp>
        <p:nvSpPr>
          <p:cNvPr id="623" name="Google Shape;623;p31"/>
          <p:cNvSpPr/>
          <p:nvPr/>
        </p:nvSpPr>
        <p:spPr>
          <a:xfrm>
            <a:off x="343088" y="3930202"/>
            <a:ext cx="4539300" cy="754500"/>
          </a:xfrm>
          <a:prstGeom prst="roundRect">
            <a:avLst>
              <a:gd fmla="val 22580" name="adj"/>
            </a:avLst>
          </a:prstGeom>
          <a:solidFill>
            <a:srgbClr val="4895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500" u="none" cap="none" strike="noStrike">
                <a:solidFill>
                  <a:schemeClr val="lt1"/>
                </a:solidFill>
                <a:latin typeface="Montserrat"/>
                <a:ea typeface="Montserrat"/>
                <a:cs typeface="Montserrat"/>
                <a:sym typeface="Montserrat"/>
              </a:rPr>
              <a:t>Уважно подивися на карту і дай відповіді на запитання.</a:t>
            </a:r>
            <a:endParaRPr b="0" i="0" sz="1500" u="none" cap="none" strike="noStrike">
              <a:solidFill>
                <a:schemeClr val="lt1"/>
              </a:solidFill>
              <a:latin typeface="Montserrat"/>
              <a:ea typeface="Montserrat"/>
              <a:cs typeface="Montserrat"/>
              <a:sym typeface="Montserrat"/>
            </a:endParaRPr>
          </a:p>
        </p:txBody>
      </p:sp>
      <p:sp>
        <p:nvSpPr>
          <p:cNvPr id="624" name="Google Shape;624;p31"/>
          <p:cNvSpPr/>
          <p:nvPr/>
        </p:nvSpPr>
        <p:spPr>
          <a:xfrm>
            <a:off x="343088" y="3089300"/>
            <a:ext cx="4539300" cy="754500"/>
          </a:xfrm>
          <a:prstGeom prst="roundRect">
            <a:avLst>
              <a:gd fmla="val 22580"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500" u="none" cap="none" strike="noStrike">
                <a:solidFill>
                  <a:schemeClr val="dk1"/>
                </a:solidFill>
                <a:latin typeface="Montserrat"/>
                <a:ea typeface="Montserrat"/>
                <a:cs typeface="Montserrat"/>
                <a:sym typeface="Montserrat"/>
              </a:rPr>
              <a:t>Зверни увагу, що країни на карті можуть бути позначені різними кольорами.</a:t>
            </a:r>
            <a:endParaRPr b="1" i="0" sz="1500" u="none" cap="none" strike="noStrike">
              <a:solidFill>
                <a:schemeClr val="dk1"/>
              </a:solidFill>
              <a:latin typeface="Montserrat"/>
              <a:ea typeface="Montserrat"/>
              <a:cs typeface="Montserrat"/>
              <a:sym typeface="Montserrat"/>
            </a:endParaRPr>
          </a:p>
        </p:txBody>
      </p:sp>
      <p:sp>
        <p:nvSpPr>
          <p:cNvPr id="625" name="Google Shape;625;p31"/>
          <p:cNvSpPr txBox="1"/>
          <p:nvPr/>
        </p:nvSpPr>
        <p:spPr>
          <a:xfrm>
            <a:off x="284731" y="2149663"/>
            <a:ext cx="4765800" cy="687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0" i="0" lang="uk" sz="1400" u="none" cap="none" strike="noStrike">
                <a:solidFill>
                  <a:srgbClr val="1D1C1D"/>
                </a:solidFill>
                <a:latin typeface="Montserrat Medium"/>
                <a:ea typeface="Montserrat Medium"/>
                <a:cs typeface="Montserrat Medium"/>
                <a:sym typeface="Montserrat Medium"/>
              </a:rPr>
              <a:t>Як бачиш, вода — це не лише те, що тече з нашого крана. Для багатьох людей у світі доступ до безпечної води — складна проблема.</a:t>
            </a:r>
            <a:endParaRPr b="0" i="0" sz="1400" u="none" cap="none" strike="noStrike">
              <a:solidFill>
                <a:srgbClr val="1D1C1D"/>
              </a:solidFill>
              <a:latin typeface="Montserrat Medium"/>
              <a:ea typeface="Montserrat Medium"/>
              <a:cs typeface="Montserrat Medium"/>
              <a:sym typeface="Montserrat Medium"/>
            </a:endParaRPr>
          </a:p>
        </p:txBody>
      </p:sp>
      <p:sp>
        <p:nvSpPr>
          <p:cNvPr id="626" name="Google Shape;626;p31"/>
          <p:cNvSpPr/>
          <p:nvPr/>
        </p:nvSpPr>
        <p:spPr>
          <a:xfrm rot="209270">
            <a:off x="6184028" y="2235669"/>
            <a:ext cx="2653014" cy="403351"/>
          </a:xfrm>
          <a:prstGeom prst="roundRect">
            <a:avLst>
              <a:gd fmla="val 33678" name="adj"/>
            </a:avLst>
          </a:prstGeom>
          <a:solidFill>
            <a:srgbClr val="FBBD04"/>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chemeClr val="dk1"/>
              </a:buClr>
              <a:buSzPts val="937"/>
              <a:buFont typeface="Arial"/>
              <a:buNone/>
            </a:pPr>
            <a:r>
              <a:rPr b="1" i="0" lang="uk" sz="1200" u="none" cap="none" strike="noStrike">
                <a:solidFill>
                  <a:srgbClr val="1D1C1D"/>
                </a:solidFill>
                <a:latin typeface="Montserrat"/>
                <a:ea typeface="Montserrat"/>
                <a:cs typeface="Montserrat"/>
                <a:sym typeface="Montserrat"/>
              </a:rPr>
              <a:t>Про що це може свідчити?</a:t>
            </a:r>
            <a:endParaRPr b="1" i="0" sz="1200" u="none" cap="none" strike="noStrike">
              <a:solidFill>
                <a:srgbClr val="1D1C1D"/>
              </a:solidFill>
              <a:latin typeface="Montserrat"/>
              <a:ea typeface="Montserrat"/>
              <a:cs typeface="Montserrat"/>
              <a:sym typeface="Montserrat"/>
            </a:endParaRPr>
          </a:p>
        </p:txBody>
      </p:sp>
      <p:sp>
        <p:nvSpPr>
          <p:cNvPr id="627" name="Google Shape;627;p31"/>
          <p:cNvSpPr/>
          <p:nvPr/>
        </p:nvSpPr>
        <p:spPr>
          <a:xfrm rot="-175970">
            <a:off x="5063750" y="1489444"/>
            <a:ext cx="2486056" cy="578862"/>
          </a:xfrm>
          <a:prstGeom prst="roundRect">
            <a:avLst>
              <a:gd fmla="val 33678" name="adj"/>
            </a:avLst>
          </a:prstGeom>
          <a:solidFill>
            <a:srgbClr val="FBBD04"/>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chemeClr val="dk1"/>
              </a:buClr>
              <a:buSzPts val="937"/>
              <a:buFont typeface="Arial"/>
              <a:buNone/>
            </a:pPr>
            <a:r>
              <a:rPr b="1" i="0" lang="uk" sz="1200" u="none" cap="none" strike="noStrike">
                <a:solidFill>
                  <a:srgbClr val="1D1C1D"/>
                </a:solidFill>
                <a:latin typeface="Montserrat"/>
                <a:ea typeface="Montserrat"/>
                <a:cs typeface="Montserrat"/>
                <a:sym typeface="Montserrat"/>
              </a:rPr>
              <a:t>Як гадаєш, чому кольори можуть відрізнятися?</a:t>
            </a:r>
            <a:endParaRPr b="1" i="0" sz="1200" u="none" cap="none" strike="noStrike">
              <a:solidFill>
                <a:srgbClr val="1D1C1D"/>
              </a:solidFill>
              <a:latin typeface="Montserrat"/>
              <a:ea typeface="Montserrat"/>
              <a:cs typeface="Montserrat"/>
              <a:sym typeface="Montserrat"/>
            </a:endParaRPr>
          </a:p>
        </p:txBody>
      </p:sp>
      <p:sp>
        <p:nvSpPr>
          <p:cNvPr id="628" name="Google Shape;628;p31"/>
          <p:cNvSpPr/>
          <p:nvPr/>
        </p:nvSpPr>
        <p:spPr>
          <a:xfrm>
            <a:off x="5646475" y="937840"/>
            <a:ext cx="3200400" cy="403200"/>
          </a:xfrm>
          <a:prstGeom prst="roundRect">
            <a:avLst>
              <a:gd fmla="val 33678" name="adj"/>
            </a:avLst>
          </a:prstGeom>
          <a:solidFill>
            <a:srgbClr val="FBBD04"/>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chemeClr val="dk1"/>
              </a:buClr>
              <a:buSzPts val="937"/>
              <a:buFont typeface="Arial"/>
              <a:buNone/>
            </a:pPr>
            <a:r>
              <a:rPr b="1" i="0" lang="uk" sz="1200" u="none" cap="none" strike="noStrike">
                <a:solidFill>
                  <a:srgbClr val="1D1C1D"/>
                </a:solidFill>
                <a:latin typeface="Montserrat"/>
                <a:ea typeface="Montserrat"/>
                <a:cs typeface="Montserrat"/>
                <a:sym typeface="Montserrat"/>
              </a:rPr>
              <a:t>Чи однаково позначені всі країни?</a:t>
            </a:r>
            <a:endParaRPr b="1" i="0" sz="1200" u="none" cap="none" strike="noStrike">
              <a:solidFill>
                <a:srgbClr val="1D1C1D"/>
              </a:solidFill>
              <a:latin typeface="Montserrat"/>
              <a:ea typeface="Montserrat"/>
              <a:cs typeface="Montserrat"/>
              <a:sym typeface="Montserrat"/>
            </a:endParaRPr>
          </a:p>
        </p:txBody>
      </p:sp>
      <p:sp>
        <p:nvSpPr>
          <p:cNvPr id="629" name="Google Shape;629;p31"/>
          <p:cNvSpPr/>
          <p:nvPr/>
        </p:nvSpPr>
        <p:spPr>
          <a:xfrm rot="187644">
            <a:off x="5059103" y="362437"/>
            <a:ext cx="3200366" cy="403195"/>
          </a:xfrm>
          <a:prstGeom prst="roundRect">
            <a:avLst>
              <a:gd fmla="val 33678" name="adj"/>
            </a:avLst>
          </a:prstGeom>
          <a:solidFill>
            <a:srgbClr val="FBBD04"/>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chemeClr val="dk1"/>
              </a:buClr>
              <a:buSzPts val="937"/>
              <a:buFont typeface="Arial"/>
              <a:buNone/>
            </a:pPr>
            <a:r>
              <a:rPr b="1" i="0" lang="uk" sz="1200" u="none" cap="none" strike="noStrike">
                <a:solidFill>
                  <a:srgbClr val="1D1C1D"/>
                </a:solidFill>
                <a:latin typeface="Montserrat"/>
                <a:ea typeface="Montserrat"/>
                <a:cs typeface="Montserrat"/>
                <a:sym typeface="Montserrat"/>
              </a:rPr>
              <a:t>Що тобі вдалося помітити на карті?</a:t>
            </a:r>
            <a:endParaRPr b="1" i="0" sz="1200" u="none" cap="none" strike="noStrike">
              <a:solidFill>
                <a:srgbClr val="1D1C1D"/>
              </a:solidFill>
              <a:latin typeface="Montserrat"/>
              <a:ea typeface="Montserrat"/>
              <a:cs typeface="Montserrat"/>
              <a:sym typeface="Montserrat"/>
            </a:endParaRPr>
          </a:p>
        </p:txBody>
      </p:sp>
      <p:pic>
        <p:nvPicPr>
          <p:cNvPr id="630" name="Google Shape;630;p31"/>
          <p:cNvPicPr preferRelativeResize="0"/>
          <p:nvPr/>
        </p:nvPicPr>
        <p:blipFill rotWithShape="1">
          <a:blip r:embed="rId4">
            <a:alphaModFix/>
          </a:blip>
          <a:srcRect b="0" l="0" r="0" t="0"/>
          <a:stretch/>
        </p:blipFill>
        <p:spPr>
          <a:xfrm flipH="1">
            <a:off x="4867874" y="2778906"/>
            <a:ext cx="2358551" cy="2446901"/>
          </a:xfrm>
          <a:prstGeom prst="rect">
            <a:avLst/>
          </a:prstGeom>
          <a:noFill/>
          <a:ln>
            <a:noFill/>
          </a:ln>
        </p:spPr>
      </p:pic>
      <p:sp>
        <p:nvSpPr>
          <p:cNvPr id="631" name="Google Shape;631;p31">
            <a:hlinkClick r:id="rId5"/>
          </p:cNvPr>
          <p:cNvSpPr/>
          <p:nvPr/>
        </p:nvSpPr>
        <p:spPr>
          <a:xfrm>
            <a:off x="6876907" y="4505066"/>
            <a:ext cx="1607700" cy="327900"/>
          </a:xfrm>
          <a:prstGeom prst="roundRect">
            <a:avLst>
              <a:gd fmla="val 26005" name="adj"/>
            </a:avLst>
          </a:prstGeom>
          <a:solidFill>
            <a:srgbClr val="DBED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rPr b="1" i="0" lang="uk" sz="1000" u="sng" cap="none" strike="noStrike">
                <a:solidFill>
                  <a:srgbClr val="4895F7"/>
                </a:solidFill>
                <a:latin typeface="Montserrat"/>
                <a:ea typeface="Montserrat"/>
                <a:cs typeface="Montserrat"/>
                <a:sym typeface="Montserrat"/>
                <a:hlinkClick r:id="rId6">
                  <a:extLst>
                    <a:ext uri="{A12FA001-AC4F-418D-AE19-62706E023703}">
                      <ahyp:hlinkClr val="tx"/>
                    </a:ext>
                  </a:extLst>
                </a:hlinkClick>
              </a:rPr>
              <a:t>Перейти</a:t>
            </a:r>
            <a:r>
              <a:rPr b="1" i="0" lang="uk" sz="1000" u="none" cap="none" strike="noStrike">
                <a:solidFill>
                  <a:srgbClr val="4895F7"/>
                </a:solidFill>
                <a:uFill>
                  <a:noFill/>
                </a:uFill>
                <a:latin typeface="Montserrat"/>
                <a:ea typeface="Montserrat"/>
                <a:cs typeface="Montserrat"/>
                <a:sym typeface="Montserrat"/>
                <a:hlinkClick r:id="rId7">
                  <a:extLst>
                    <a:ext uri="{A12FA001-AC4F-418D-AE19-62706E023703}">
                      <ahyp:hlinkClr val="tx"/>
                    </a:ext>
                  </a:extLst>
                </a:hlinkClick>
              </a:rPr>
              <a:t> </a:t>
            </a:r>
            <a:r>
              <a:rPr b="1" i="0" lang="uk" sz="1000" u="sng" cap="none" strike="noStrike">
                <a:solidFill>
                  <a:srgbClr val="4895F7"/>
                </a:solidFill>
                <a:latin typeface="Montserrat"/>
                <a:ea typeface="Montserrat"/>
                <a:cs typeface="Montserrat"/>
                <a:sym typeface="Montserrat"/>
                <a:hlinkClick r:id="rId8">
                  <a:extLst>
                    <a:ext uri="{A12FA001-AC4F-418D-AE19-62706E023703}">
                      <ahyp:hlinkClr val="tx"/>
                    </a:ext>
                  </a:extLst>
                </a:hlinkClick>
              </a:rPr>
              <a:t>до карти</a:t>
            </a:r>
            <a:endParaRPr b="1" i="0" sz="1000" u="none" cap="none" strike="noStrike">
              <a:solidFill>
                <a:srgbClr val="4895F7"/>
              </a:solidFill>
              <a:latin typeface="Montserrat"/>
              <a:ea typeface="Montserrat"/>
              <a:cs typeface="Montserrat"/>
              <a:sym typeface="Montserrat"/>
            </a:endParaRPr>
          </a:p>
        </p:txBody>
      </p:sp>
      <p:pic>
        <p:nvPicPr>
          <p:cNvPr id="632" name="Google Shape;632;p31" title="qr-code (3).png"/>
          <p:cNvPicPr preferRelativeResize="0"/>
          <p:nvPr/>
        </p:nvPicPr>
        <p:blipFill>
          <a:blip r:embed="rId9">
            <a:alphaModFix/>
          </a:blip>
          <a:stretch>
            <a:fillRect/>
          </a:stretch>
        </p:blipFill>
        <p:spPr>
          <a:xfrm>
            <a:off x="6966250" y="2999829"/>
            <a:ext cx="1407575" cy="14075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32"/>
          <p:cNvSpPr/>
          <p:nvPr/>
        </p:nvSpPr>
        <p:spPr>
          <a:xfrm>
            <a:off x="352025" y="1673675"/>
            <a:ext cx="4311900" cy="2217900"/>
          </a:xfrm>
          <a:prstGeom prst="roundRect">
            <a:avLst>
              <a:gd fmla="val 8428" name="adj"/>
            </a:avLst>
          </a:prstGeom>
          <a:solidFill>
            <a:srgbClr val="DBEDFF"/>
          </a:solidFill>
          <a:ln>
            <a:noFill/>
          </a:ln>
        </p:spPr>
        <p:txBody>
          <a:bodyPr anchorCtr="0" anchor="t" bIns="91425" lIns="270000" spcFirstLastPara="1" rIns="54000" wrap="square" tIns="91425">
            <a:noAutofit/>
          </a:bodyPr>
          <a:lstStyle/>
          <a:p>
            <a:pPr indent="0" lvl="0" marL="0" marR="0" rtl="0" algn="l">
              <a:lnSpc>
                <a:spcPct val="115000"/>
              </a:lnSpc>
              <a:spcBef>
                <a:spcPts val="0"/>
              </a:spcBef>
              <a:spcAft>
                <a:spcPts val="0"/>
              </a:spcAft>
              <a:buNone/>
            </a:pPr>
            <a:r>
              <a:rPr b="0" i="0" lang="uk" sz="1600" u="none" cap="none" strike="noStrike">
                <a:solidFill>
                  <a:srgbClr val="001D35"/>
                </a:solidFill>
                <a:latin typeface="Montserrat"/>
                <a:ea typeface="Montserrat"/>
                <a:cs typeface="Montserrat"/>
                <a:sym typeface="Montserrat"/>
              </a:rPr>
              <a:t>Якщо ти бачиш, що:</a:t>
            </a:r>
            <a:endParaRPr b="0" i="0" sz="1600" u="none" cap="none" strike="noStrike">
              <a:solidFill>
                <a:srgbClr val="001D35"/>
              </a:solidFill>
              <a:latin typeface="Montserrat"/>
              <a:ea typeface="Montserrat"/>
              <a:cs typeface="Montserrat"/>
              <a:sym typeface="Montserrat"/>
            </a:endParaRPr>
          </a:p>
          <a:p>
            <a:pPr indent="-187325" lvl="0" marL="180000"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протікає кран</a:t>
            </a:r>
            <a:endParaRPr b="0" i="0" sz="1600" u="none" cap="none" strike="noStrike">
              <a:solidFill>
                <a:srgbClr val="001D35"/>
              </a:solidFill>
              <a:latin typeface="Montserrat"/>
              <a:ea typeface="Montserrat"/>
              <a:cs typeface="Montserrat"/>
              <a:sym typeface="Montserrat"/>
            </a:endParaRPr>
          </a:p>
          <a:p>
            <a:pPr indent="-187325" lvl="0" marL="180000"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тече труба</a:t>
            </a:r>
            <a:endParaRPr b="0" i="0" sz="1600" u="none" cap="none" strike="noStrike">
              <a:solidFill>
                <a:srgbClr val="001D35"/>
              </a:solidFill>
              <a:latin typeface="Montserrat"/>
              <a:ea typeface="Montserrat"/>
              <a:cs typeface="Montserrat"/>
              <a:sym typeface="Montserrat"/>
            </a:endParaRPr>
          </a:p>
          <a:p>
            <a:pPr indent="-187325" lvl="0" marL="180000"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вода має дивний запах або колір</a:t>
            </a:r>
            <a:endParaRPr b="0" i="0" sz="1600" u="none" cap="none" strike="noStrike">
              <a:solidFill>
                <a:srgbClr val="001D35"/>
              </a:solidFill>
              <a:latin typeface="Montserrat"/>
              <a:ea typeface="Montserrat"/>
              <a:cs typeface="Montserrat"/>
              <a:sym typeface="Montserrat"/>
            </a:endParaRPr>
          </a:p>
          <a:p>
            <a:pPr indent="-187325" lvl="0" marL="180000"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хтось залишив воду відкритою</a:t>
            </a:r>
            <a:endParaRPr b="0" i="0" sz="1600" u="none" cap="none" strike="noStrike">
              <a:solidFill>
                <a:srgbClr val="001D35"/>
              </a:solidFill>
              <a:latin typeface="Montserrat"/>
              <a:ea typeface="Montserrat"/>
              <a:cs typeface="Montserrat"/>
              <a:sym typeface="Montserrat"/>
            </a:endParaRPr>
          </a:p>
          <a:p>
            <a:pPr indent="-187325" lvl="0" marL="180000"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після відключення вода здається небезпечною</a:t>
            </a:r>
            <a:endParaRPr b="0" i="0" sz="1600" u="none" cap="none" strike="noStrike">
              <a:solidFill>
                <a:srgbClr val="001D35"/>
              </a:solidFill>
              <a:latin typeface="Montserrat"/>
              <a:ea typeface="Montserrat"/>
              <a:cs typeface="Montserrat"/>
              <a:sym typeface="Montserrat"/>
            </a:endParaRPr>
          </a:p>
        </p:txBody>
      </p:sp>
      <p:pic>
        <p:nvPicPr>
          <p:cNvPr id="638" name="Google Shape;638;p32" title="Vector 33.png"/>
          <p:cNvPicPr preferRelativeResize="0"/>
          <p:nvPr/>
        </p:nvPicPr>
        <p:blipFill rotWithShape="1">
          <a:blip r:embed="rId3">
            <a:alphaModFix/>
          </a:blip>
          <a:srcRect b="0" l="0" r="0" t="0"/>
          <a:stretch/>
        </p:blipFill>
        <p:spPr>
          <a:xfrm>
            <a:off x="5083625" y="438200"/>
            <a:ext cx="3764925" cy="4267099"/>
          </a:xfrm>
          <a:prstGeom prst="rect">
            <a:avLst/>
          </a:prstGeom>
          <a:noFill/>
          <a:ln>
            <a:noFill/>
          </a:ln>
        </p:spPr>
      </p:pic>
      <p:sp>
        <p:nvSpPr>
          <p:cNvPr id="639" name="Google Shape;639;p32"/>
          <p:cNvSpPr txBox="1"/>
          <p:nvPr/>
        </p:nvSpPr>
        <p:spPr>
          <a:xfrm>
            <a:off x="352025" y="283200"/>
            <a:ext cx="3979200" cy="1179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МІНІВИКЛИК «ПОМІТИШ — ПОВІДОМ»</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640" name="Google Shape;640;p32"/>
          <p:cNvSpPr/>
          <p:nvPr/>
        </p:nvSpPr>
        <p:spPr>
          <a:xfrm>
            <a:off x="352025" y="4102151"/>
            <a:ext cx="4311900" cy="5670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800" u="none" cap="none" strike="noStrike">
                <a:solidFill>
                  <a:schemeClr val="lt1"/>
                </a:solidFill>
                <a:latin typeface="Montserrat"/>
                <a:ea typeface="Montserrat"/>
                <a:cs typeface="Montserrat"/>
                <a:sym typeface="Montserrat"/>
              </a:rPr>
              <a:t>Не ігноруй. Повідом дорослим.</a:t>
            </a:r>
            <a:endParaRPr b="0" i="0" sz="1800" u="none" cap="none" strike="noStrike">
              <a:solidFill>
                <a:schemeClr val="lt1"/>
              </a:solidFill>
              <a:latin typeface="Montserrat"/>
              <a:ea typeface="Montserrat"/>
              <a:cs typeface="Montserrat"/>
              <a:sym typeface="Montserrat"/>
            </a:endParaRPr>
          </a:p>
        </p:txBody>
      </p:sp>
      <p:pic>
        <p:nvPicPr>
          <p:cNvPr id="641" name="Google Shape;641;p32" title="Group 312.png"/>
          <p:cNvPicPr preferRelativeResize="0"/>
          <p:nvPr/>
        </p:nvPicPr>
        <p:blipFill rotWithShape="1">
          <a:blip r:embed="rId4">
            <a:alphaModFix/>
          </a:blip>
          <a:srcRect b="0" l="0" r="0" t="0"/>
          <a:stretch/>
        </p:blipFill>
        <p:spPr>
          <a:xfrm>
            <a:off x="5913134" y="251250"/>
            <a:ext cx="3314217" cy="4546202"/>
          </a:xfrm>
          <a:prstGeom prst="rect">
            <a:avLst/>
          </a:prstGeom>
          <a:noFill/>
          <a:ln>
            <a:noFill/>
          </a:ln>
        </p:spPr>
      </p:pic>
      <p:grpSp>
        <p:nvGrpSpPr>
          <p:cNvPr id="642" name="Google Shape;642;p32"/>
          <p:cNvGrpSpPr/>
          <p:nvPr/>
        </p:nvGrpSpPr>
        <p:grpSpPr>
          <a:xfrm rot="-16874">
            <a:off x="4216336" y="444845"/>
            <a:ext cx="2707584" cy="1230531"/>
            <a:chOff x="237240" y="-1070068"/>
            <a:chExt cx="8859787" cy="4352781"/>
          </a:xfrm>
        </p:grpSpPr>
        <p:pic>
          <p:nvPicPr>
            <p:cNvPr id="643" name="Google Shape;643;p32" title="reflekcia-yellow.png"/>
            <p:cNvPicPr preferRelativeResize="0"/>
            <p:nvPr/>
          </p:nvPicPr>
          <p:blipFill rotWithShape="1">
            <a:blip r:embed="rId5">
              <a:alphaModFix/>
            </a:blip>
            <a:srcRect b="0" l="0" r="0" t="0"/>
            <a:stretch/>
          </p:blipFill>
          <p:spPr>
            <a:xfrm rot="-1">
              <a:off x="237241" y="-1070067"/>
              <a:ext cx="8859786" cy="4352778"/>
            </a:xfrm>
            <a:prstGeom prst="rect">
              <a:avLst/>
            </a:prstGeom>
            <a:noFill/>
            <a:ln>
              <a:noFill/>
            </a:ln>
          </p:spPr>
        </p:pic>
        <p:sp>
          <p:nvSpPr>
            <p:cNvPr id="644" name="Google Shape;644;p32"/>
            <p:cNvSpPr txBox="1"/>
            <p:nvPr/>
          </p:nvSpPr>
          <p:spPr>
            <a:xfrm>
              <a:off x="1055706" y="-36197"/>
              <a:ext cx="6990000" cy="2182200"/>
            </a:xfrm>
            <a:prstGeom prst="rect">
              <a:avLst/>
            </a:prstGeom>
            <a:noFill/>
            <a:ln>
              <a:noFill/>
            </a:ln>
          </p:spPr>
          <p:txBody>
            <a:bodyPr anchorCtr="0" anchor="t" bIns="31075" lIns="31075" spcFirstLastPara="1" rIns="31075" wrap="square" tIns="31075">
              <a:spAutoFit/>
            </a:bodyPr>
            <a:lstStyle/>
            <a:p>
              <a:pPr indent="0" lvl="0" marL="0" marR="0" rtl="0" algn="ctr">
                <a:lnSpc>
                  <a:spcPct val="100000"/>
                </a:lnSpc>
                <a:spcBef>
                  <a:spcPts val="0"/>
                </a:spcBef>
                <a:spcAft>
                  <a:spcPts val="0"/>
                </a:spcAft>
                <a:buClr>
                  <a:srgbClr val="000000"/>
                </a:buClr>
                <a:buSzPts val="867"/>
                <a:buFont typeface="Arial"/>
                <a:buNone/>
              </a:pPr>
              <a:r>
                <a:rPr b="1" i="0" lang="uk" sz="1200" u="none" cap="none" strike="noStrike">
                  <a:solidFill>
                    <a:srgbClr val="1D1C1D"/>
                  </a:solidFill>
                  <a:latin typeface="Montserrat"/>
                  <a:ea typeface="Montserrat"/>
                  <a:cs typeface="Montserrat"/>
                  <a:sym typeface="Montserrat"/>
                </a:rPr>
                <a:t>Помітити проблему </a:t>
              </a:r>
              <a:br>
                <a:rPr b="1" i="0" lang="uk" sz="1200" u="none" cap="none" strike="noStrike">
                  <a:solidFill>
                    <a:srgbClr val="1D1C1D"/>
                  </a:solidFill>
                  <a:latin typeface="Montserrat"/>
                  <a:ea typeface="Montserrat"/>
                  <a:cs typeface="Montserrat"/>
                  <a:sym typeface="Montserrat"/>
                </a:rPr>
              </a:br>
              <a:r>
                <a:rPr b="1" i="0" lang="uk" sz="1200" u="none" cap="none" strike="noStrike">
                  <a:solidFill>
                    <a:srgbClr val="1D1C1D"/>
                  </a:solidFill>
                  <a:latin typeface="Montserrat"/>
                  <a:ea typeface="Montserrat"/>
                  <a:cs typeface="Montserrat"/>
                  <a:sym typeface="Montserrat"/>
                </a:rPr>
                <a:t>та повідомити про це — вже важлива дія!</a:t>
              </a:r>
              <a:endParaRPr b="1" i="0" sz="1200" u="none" cap="none" strike="noStrike">
                <a:solidFill>
                  <a:srgbClr val="1D1C1D"/>
                </a:solidFill>
                <a:latin typeface="Montserrat"/>
                <a:ea typeface="Montserrat"/>
                <a:cs typeface="Montserrat"/>
                <a:sym typeface="Montserrat"/>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33"/>
          <p:cNvSpPr txBox="1"/>
          <p:nvPr/>
        </p:nvSpPr>
        <p:spPr>
          <a:xfrm>
            <a:off x="352025" y="283200"/>
            <a:ext cx="8430000" cy="509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ІНТЕРАКТИВ «РОЗІРВИ ЛАНЦЮЖОК РИЗИКІВ»</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650" name="Google Shape;650;p33"/>
          <p:cNvSpPr txBox="1"/>
          <p:nvPr/>
        </p:nvSpPr>
        <p:spPr>
          <a:xfrm>
            <a:off x="352025" y="792452"/>
            <a:ext cx="640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Як тут можна вплинути на ситуацію?</a:t>
            </a:r>
            <a:endParaRPr b="0" i="0" sz="1800" u="none" cap="none" strike="noStrike">
              <a:solidFill>
                <a:srgbClr val="001D35"/>
              </a:solidFill>
              <a:latin typeface="Montserrat"/>
              <a:ea typeface="Montserrat"/>
              <a:cs typeface="Montserrat"/>
              <a:sym typeface="Montserrat"/>
            </a:endParaRPr>
          </a:p>
        </p:txBody>
      </p:sp>
      <p:sp>
        <p:nvSpPr>
          <p:cNvPr id="651" name="Google Shape;651;p33"/>
          <p:cNvSpPr/>
          <p:nvPr/>
        </p:nvSpPr>
        <p:spPr>
          <a:xfrm>
            <a:off x="386047" y="1375847"/>
            <a:ext cx="1953000" cy="1566300"/>
          </a:xfrm>
          <a:prstGeom prst="roundRect">
            <a:avLst>
              <a:gd fmla="val 11390"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Забруднення води</a:t>
            </a:r>
            <a:endParaRPr b="1" i="0" sz="1200" u="none" cap="none" strike="noStrike">
              <a:solidFill>
                <a:srgbClr val="001D35"/>
              </a:solidFill>
              <a:latin typeface="Montserrat"/>
              <a:ea typeface="Montserrat"/>
              <a:cs typeface="Montserrat"/>
              <a:sym typeface="Montserrat"/>
            </a:endParaRPr>
          </a:p>
        </p:txBody>
      </p:sp>
      <p:sp>
        <p:nvSpPr>
          <p:cNvPr id="652" name="Google Shape;652;p33"/>
          <p:cNvSpPr/>
          <p:nvPr/>
        </p:nvSpPr>
        <p:spPr>
          <a:xfrm>
            <a:off x="2540597" y="1375847"/>
            <a:ext cx="1953000" cy="1566300"/>
          </a:xfrm>
          <a:prstGeom prst="roundRect">
            <a:avLst>
              <a:gd fmla="val 11224" name="adj"/>
            </a:avLst>
          </a:prstGeom>
          <a:solidFill>
            <a:srgbClr val="ECD4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Мікроби</a:t>
            </a:r>
            <a:endParaRPr b="1" i="0" sz="1200" u="none" cap="none" strike="noStrike">
              <a:solidFill>
                <a:srgbClr val="001D35"/>
              </a:solidFill>
              <a:latin typeface="Montserrat"/>
              <a:ea typeface="Montserrat"/>
              <a:cs typeface="Montserrat"/>
              <a:sym typeface="Montserrat"/>
            </a:endParaRPr>
          </a:p>
        </p:txBody>
      </p:sp>
      <p:sp>
        <p:nvSpPr>
          <p:cNvPr id="653" name="Google Shape;653;p33"/>
          <p:cNvSpPr/>
          <p:nvPr/>
        </p:nvSpPr>
        <p:spPr>
          <a:xfrm>
            <a:off x="1984525" y="3055413"/>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54" name="Google Shape;654;p33" title="ЕЕ3.png"/>
          <p:cNvPicPr preferRelativeResize="0"/>
          <p:nvPr/>
        </p:nvPicPr>
        <p:blipFill rotWithShape="1">
          <a:blip r:embed="rId3">
            <a:alphaModFix/>
          </a:blip>
          <a:srcRect b="0" l="0" r="0" t="0"/>
          <a:stretch/>
        </p:blipFill>
        <p:spPr>
          <a:xfrm>
            <a:off x="276650" y="3434325"/>
            <a:ext cx="964380" cy="1566301"/>
          </a:xfrm>
          <a:prstGeom prst="rect">
            <a:avLst/>
          </a:prstGeom>
          <a:noFill/>
          <a:ln>
            <a:noFill/>
          </a:ln>
        </p:spPr>
      </p:pic>
      <p:pic>
        <p:nvPicPr>
          <p:cNvPr id="655" name="Google Shape;655;p33" title="Group 163.png"/>
          <p:cNvPicPr preferRelativeResize="0"/>
          <p:nvPr/>
        </p:nvPicPr>
        <p:blipFill rotWithShape="1">
          <a:blip r:embed="rId4">
            <a:alphaModFix/>
          </a:blip>
          <a:srcRect b="0" l="0" r="0" t="0"/>
          <a:stretch/>
        </p:blipFill>
        <p:spPr>
          <a:xfrm rot="6970185">
            <a:off x="2961650" y="2163114"/>
            <a:ext cx="593948" cy="661709"/>
          </a:xfrm>
          <a:prstGeom prst="rect">
            <a:avLst/>
          </a:prstGeom>
          <a:noFill/>
          <a:ln>
            <a:noFill/>
          </a:ln>
        </p:spPr>
      </p:pic>
      <p:pic>
        <p:nvPicPr>
          <p:cNvPr id="656" name="Google Shape;656;p33" title="Group 167.png"/>
          <p:cNvPicPr preferRelativeResize="0"/>
          <p:nvPr/>
        </p:nvPicPr>
        <p:blipFill rotWithShape="1">
          <a:blip r:embed="rId5">
            <a:alphaModFix/>
          </a:blip>
          <a:srcRect b="0" l="0" r="0" t="0"/>
          <a:stretch/>
        </p:blipFill>
        <p:spPr>
          <a:xfrm>
            <a:off x="3620486" y="1883035"/>
            <a:ext cx="367140" cy="239385"/>
          </a:xfrm>
          <a:prstGeom prst="rect">
            <a:avLst/>
          </a:prstGeom>
          <a:noFill/>
          <a:ln>
            <a:noFill/>
          </a:ln>
        </p:spPr>
      </p:pic>
      <p:pic>
        <p:nvPicPr>
          <p:cNvPr id="657" name="Google Shape;657;p33" title="Group 165.png"/>
          <p:cNvPicPr preferRelativeResize="0"/>
          <p:nvPr/>
        </p:nvPicPr>
        <p:blipFill rotWithShape="1">
          <a:blip r:embed="rId6">
            <a:alphaModFix/>
          </a:blip>
          <a:srcRect b="0" l="0" r="0" t="0"/>
          <a:stretch/>
        </p:blipFill>
        <p:spPr>
          <a:xfrm>
            <a:off x="3383801" y="2002897"/>
            <a:ext cx="153802" cy="153802"/>
          </a:xfrm>
          <a:prstGeom prst="rect">
            <a:avLst/>
          </a:prstGeom>
          <a:noFill/>
          <a:ln>
            <a:noFill/>
          </a:ln>
        </p:spPr>
      </p:pic>
      <p:pic>
        <p:nvPicPr>
          <p:cNvPr id="658" name="Google Shape;658;p33" title="Group 168.png"/>
          <p:cNvPicPr preferRelativeResize="0"/>
          <p:nvPr/>
        </p:nvPicPr>
        <p:blipFill rotWithShape="1">
          <a:blip r:embed="rId7">
            <a:alphaModFix/>
          </a:blip>
          <a:srcRect b="0" l="0" r="0" t="0"/>
          <a:stretch/>
        </p:blipFill>
        <p:spPr>
          <a:xfrm>
            <a:off x="2857183" y="1846456"/>
            <a:ext cx="230702" cy="230702"/>
          </a:xfrm>
          <a:prstGeom prst="rect">
            <a:avLst/>
          </a:prstGeom>
          <a:noFill/>
          <a:ln>
            <a:noFill/>
          </a:ln>
        </p:spPr>
      </p:pic>
      <p:pic>
        <p:nvPicPr>
          <p:cNvPr id="659" name="Google Shape;659;p33" title="Group 164.png"/>
          <p:cNvPicPr preferRelativeResize="0"/>
          <p:nvPr/>
        </p:nvPicPr>
        <p:blipFill rotWithShape="1">
          <a:blip r:embed="rId8">
            <a:alphaModFix/>
          </a:blip>
          <a:srcRect b="0" l="0" r="0" t="0"/>
          <a:stretch/>
        </p:blipFill>
        <p:spPr>
          <a:xfrm>
            <a:off x="3793515" y="2253719"/>
            <a:ext cx="389248" cy="274456"/>
          </a:xfrm>
          <a:prstGeom prst="rect">
            <a:avLst/>
          </a:prstGeom>
          <a:noFill/>
          <a:ln>
            <a:noFill/>
          </a:ln>
        </p:spPr>
      </p:pic>
      <p:pic>
        <p:nvPicPr>
          <p:cNvPr id="660" name="Google Shape;660;p33" title="Group 319.png"/>
          <p:cNvPicPr preferRelativeResize="0"/>
          <p:nvPr/>
        </p:nvPicPr>
        <p:blipFill rotWithShape="1">
          <a:blip r:embed="rId9">
            <a:alphaModFix/>
          </a:blip>
          <a:srcRect b="0" l="0" r="0" t="0"/>
          <a:stretch/>
        </p:blipFill>
        <p:spPr>
          <a:xfrm>
            <a:off x="485796" y="1945062"/>
            <a:ext cx="1625352" cy="8249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34"/>
          <p:cNvSpPr txBox="1"/>
          <p:nvPr/>
        </p:nvSpPr>
        <p:spPr>
          <a:xfrm>
            <a:off x="352025" y="792452"/>
            <a:ext cx="640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Як тут можна вплинути на ситуацію?</a:t>
            </a:r>
            <a:endParaRPr b="0" i="0" sz="1800" u="none" cap="none" strike="noStrike">
              <a:solidFill>
                <a:srgbClr val="001D35"/>
              </a:solidFill>
              <a:latin typeface="Montserrat"/>
              <a:ea typeface="Montserrat"/>
              <a:cs typeface="Montserrat"/>
              <a:sym typeface="Montserrat"/>
            </a:endParaRPr>
          </a:p>
        </p:txBody>
      </p:sp>
      <p:sp>
        <p:nvSpPr>
          <p:cNvPr id="666" name="Google Shape;666;p34"/>
          <p:cNvSpPr/>
          <p:nvPr/>
        </p:nvSpPr>
        <p:spPr>
          <a:xfrm>
            <a:off x="1463158" y="4078125"/>
            <a:ext cx="1953000" cy="5091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Очистити воду</a:t>
            </a:r>
            <a:endParaRPr b="1" i="0" sz="1200" u="none" cap="none" strike="noStrike">
              <a:solidFill>
                <a:schemeClr val="lt1"/>
              </a:solidFill>
              <a:latin typeface="Montserrat"/>
              <a:ea typeface="Montserrat"/>
              <a:cs typeface="Montserrat"/>
              <a:sym typeface="Montserrat"/>
            </a:endParaRPr>
          </a:p>
        </p:txBody>
      </p:sp>
      <p:sp>
        <p:nvSpPr>
          <p:cNvPr id="667" name="Google Shape;667;p34"/>
          <p:cNvSpPr/>
          <p:nvPr/>
        </p:nvSpPr>
        <p:spPr>
          <a:xfrm>
            <a:off x="386047" y="1375847"/>
            <a:ext cx="1953000" cy="1566300"/>
          </a:xfrm>
          <a:prstGeom prst="roundRect">
            <a:avLst>
              <a:gd fmla="val 11390"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Забруднення води</a:t>
            </a:r>
            <a:endParaRPr b="1" i="0" sz="1200" u="none" cap="none" strike="noStrike">
              <a:solidFill>
                <a:srgbClr val="001D35"/>
              </a:solidFill>
              <a:latin typeface="Montserrat"/>
              <a:ea typeface="Montserrat"/>
              <a:cs typeface="Montserrat"/>
              <a:sym typeface="Montserrat"/>
            </a:endParaRPr>
          </a:p>
        </p:txBody>
      </p:sp>
      <p:sp>
        <p:nvSpPr>
          <p:cNvPr id="668" name="Google Shape;668;p34"/>
          <p:cNvSpPr/>
          <p:nvPr/>
        </p:nvSpPr>
        <p:spPr>
          <a:xfrm>
            <a:off x="2540597" y="1375847"/>
            <a:ext cx="1953000" cy="1566300"/>
          </a:xfrm>
          <a:prstGeom prst="roundRect">
            <a:avLst>
              <a:gd fmla="val 11224" name="adj"/>
            </a:avLst>
          </a:prstGeom>
          <a:solidFill>
            <a:srgbClr val="ECD4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Мікроби</a:t>
            </a:r>
            <a:endParaRPr b="1" i="0" sz="1200" u="none" cap="none" strike="noStrike">
              <a:solidFill>
                <a:srgbClr val="001D35"/>
              </a:solidFill>
              <a:latin typeface="Montserrat"/>
              <a:ea typeface="Montserrat"/>
              <a:cs typeface="Montserrat"/>
              <a:sym typeface="Montserrat"/>
            </a:endParaRPr>
          </a:p>
        </p:txBody>
      </p:sp>
      <p:sp>
        <p:nvSpPr>
          <p:cNvPr id="669" name="Google Shape;669;p34"/>
          <p:cNvSpPr/>
          <p:nvPr/>
        </p:nvSpPr>
        <p:spPr>
          <a:xfrm>
            <a:off x="4695148" y="1375847"/>
            <a:ext cx="1953000" cy="1566300"/>
          </a:xfrm>
          <a:prstGeom prst="roundRect">
            <a:avLst>
              <a:gd fmla="val 10494" name="adj"/>
            </a:avLst>
          </a:prstGeom>
          <a:solidFill>
            <a:srgbClr val="B1ECC8"/>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Хвороби</a:t>
            </a:r>
            <a:endParaRPr b="1" i="0" sz="1200" u="none" cap="none" strike="noStrike">
              <a:solidFill>
                <a:srgbClr val="001D35"/>
              </a:solidFill>
              <a:latin typeface="Montserrat"/>
              <a:ea typeface="Montserrat"/>
              <a:cs typeface="Montserrat"/>
              <a:sym typeface="Montserrat"/>
            </a:endParaRPr>
          </a:p>
        </p:txBody>
      </p:sp>
      <p:sp>
        <p:nvSpPr>
          <p:cNvPr id="670" name="Google Shape;670;p34"/>
          <p:cNvSpPr/>
          <p:nvPr/>
        </p:nvSpPr>
        <p:spPr>
          <a:xfrm>
            <a:off x="1984525" y="3055413"/>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34"/>
          <p:cNvSpPr/>
          <p:nvPr/>
        </p:nvSpPr>
        <p:spPr>
          <a:xfrm>
            <a:off x="4056000" y="3055413"/>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2" name="Google Shape;672;p34" title="ЕЕ3.png"/>
          <p:cNvPicPr preferRelativeResize="0"/>
          <p:nvPr/>
        </p:nvPicPr>
        <p:blipFill rotWithShape="1">
          <a:blip r:embed="rId3">
            <a:alphaModFix/>
          </a:blip>
          <a:srcRect b="0" l="0" r="0" t="0"/>
          <a:stretch/>
        </p:blipFill>
        <p:spPr>
          <a:xfrm>
            <a:off x="276650" y="3434325"/>
            <a:ext cx="964380" cy="1566301"/>
          </a:xfrm>
          <a:prstGeom prst="rect">
            <a:avLst/>
          </a:prstGeom>
          <a:noFill/>
          <a:ln>
            <a:noFill/>
          </a:ln>
        </p:spPr>
      </p:pic>
      <p:pic>
        <p:nvPicPr>
          <p:cNvPr id="673" name="Google Shape;673;p34" title="Group 163.png"/>
          <p:cNvPicPr preferRelativeResize="0"/>
          <p:nvPr/>
        </p:nvPicPr>
        <p:blipFill rotWithShape="1">
          <a:blip r:embed="rId4">
            <a:alphaModFix/>
          </a:blip>
          <a:srcRect b="0" l="0" r="0" t="0"/>
          <a:stretch/>
        </p:blipFill>
        <p:spPr>
          <a:xfrm rot="6970185">
            <a:off x="2961650" y="2163114"/>
            <a:ext cx="593948" cy="661709"/>
          </a:xfrm>
          <a:prstGeom prst="rect">
            <a:avLst/>
          </a:prstGeom>
          <a:noFill/>
          <a:ln>
            <a:noFill/>
          </a:ln>
        </p:spPr>
      </p:pic>
      <p:pic>
        <p:nvPicPr>
          <p:cNvPr id="674" name="Google Shape;674;p34" title="Group 167.png"/>
          <p:cNvPicPr preferRelativeResize="0"/>
          <p:nvPr/>
        </p:nvPicPr>
        <p:blipFill rotWithShape="1">
          <a:blip r:embed="rId5">
            <a:alphaModFix/>
          </a:blip>
          <a:srcRect b="0" l="0" r="0" t="0"/>
          <a:stretch/>
        </p:blipFill>
        <p:spPr>
          <a:xfrm>
            <a:off x="3620486" y="1883035"/>
            <a:ext cx="367140" cy="239385"/>
          </a:xfrm>
          <a:prstGeom prst="rect">
            <a:avLst/>
          </a:prstGeom>
          <a:noFill/>
          <a:ln>
            <a:noFill/>
          </a:ln>
        </p:spPr>
      </p:pic>
      <p:pic>
        <p:nvPicPr>
          <p:cNvPr id="675" name="Google Shape;675;p34" title="Group 165.png"/>
          <p:cNvPicPr preferRelativeResize="0"/>
          <p:nvPr/>
        </p:nvPicPr>
        <p:blipFill rotWithShape="1">
          <a:blip r:embed="rId6">
            <a:alphaModFix/>
          </a:blip>
          <a:srcRect b="0" l="0" r="0" t="0"/>
          <a:stretch/>
        </p:blipFill>
        <p:spPr>
          <a:xfrm>
            <a:off x="3383801" y="2002897"/>
            <a:ext cx="153802" cy="153802"/>
          </a:xfrm>
          <a:prstGeom prst="rect">
            <a:avLst/>
          </a:prstGeom>
          <a:noFill/>
          <a:ln>
            <a:noFill/>
          </a:ln>
        </p:spPr>
      </p:pic>
      <p:pic>
        <p:nvPicPr>
          <p:cNvPr id="676" name="Google Shape;676;p34" title="Group 168.png"/>
          <p:cNvPicPr preferRelativeResize="0"/>
          <p:nvPr/>
        </p:nvPicPr>
        <p:blipFill rotWithShape="1">
          <a:blip r:embed="rId7">
            <a:alphaModFix/>
          </a:blip>
          <a:srcRect b="0" l="0" r="0" t="0"/>
          <a:stretch/>
        </p:blipFill>
        <p:spPr>
          <a:xfrm>
            <a:off x="2857183" y="1846456"/>
            <a:ext cx="230702" cy="230702"/>
          </a:xfrm>
          <a:prstGeom prst="rect">
            <a:avLst/>
          </a:prstGeom>
          <a:noFill/>
          <a:ln>
            <a:noFill/>
          </a:ln>
        </p:spPr>
      </p:pic>
      <p:pic>
        <p:nvPicPr>
          <p:cNvPr id="677" name="Google Shape;677;p34" title="Group 164.png"/>
          <p:cNvPicPr preferRelativeResize="0"/>
          <p:nvPr/>
        </p:nvPicPr>
        <p:blipFill rotWithShape="1">
          <a:blip r:embed="rId8">
            <a:alphaModFix/>
          </a:blip>
          <a:srcRect b="0" l="0" r="0" t="0"/>
          <a:stretch/>
        </p:blipFill>
        <p:spPr>
          <a:xfrm>
            <a:off x="3793515" y="2253719"/>
            <a:ext cx="389248" cy="274456"/>
          </a:xfrm>
          <a:prstGeom prst="rect">
            <a:avLst/>
          </a:prstGeom>
          <a:noFill/>
          <a:ln>
            <a:noFill/>
          </a:ln>
        </p:spPr>
      </p:pic>
      <p:pic>
        <p:nvPicPr>
          <p:cNvPr id="678" name="Google Shape;678;p34" title="Group 319.png"/>
          <p:cNvPicPr preferRelativeResize="0"/>
          <p:nvPr/>
        </p:nvPicPr>
        <p:blipFill rotWithShape="1">
          <a:blip r:embed="rId9">
            <a:alphaModFix/>
          </a:blip>
          <a:srcRect b="0" l="0" r="0" t="0"/>
          <a:stretch/>
        </p:blipFill>
        <p:spPr>
          <a:xfrm>
            <a:off x="485796" y="1945062"/>
            <a:ext cx="1625352" cy="824925"/>
          </a:xfrm>
          <a:prstGeom prst="rect">
            <a:avLst/>
          </a:prstGeom>
          <a:noFill/>
          <a:ln>
            <a:noFill/>
          </a:ln>
        </p:spPr>
      </p:pic>
      <p:pic>
        <p:nvPicPr>
          <p:cNvPr id="679" name="Google Shape;679;p34" title="Group 321.png"/>
          <p:cNvPicPr preferRelativeResize="0"/>
          <p:nvPr/>
        </p:nvPicPr>
        <p:blipFill rotWithShape="1">
          <a:blip r:embed="rId10">
            <a:alphaModFix/>
          </a:blip>
          <a:srcRect b="0" l="0" r="0" t="0"/>
          <a:stretch/>
        </p:blipFill>
        <p:spPr>
          <a:xfrm>
            <a:off x="4891625" y="1667506"/>
            <a:ext cx="1670050" cy="1279675"/>
          </a:xfrm>
          <a:prstGeom prst="rect">
            <a:avLst/>
          </a:prstGeom>
          <a:noFill/>
          <a:ln>
            <a:noFill/>
          </a:ln>
        </p:spPr>
      </p:pic>
      <p:sp>
        <p:nvSpPr>
          <p:cNvPr id="680" name="Google Shape;680;p34"/>
          <p:cNvSpPr txBox="1"/>
          <p:nvPr/>
        </p:nvSpPr>
        <p:spPr>
          <a:xfrm>
            <a:off x="352025" y="283200"/>
            <a:ext cx="8430000" cy="509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ІНТЕРАКТИВ «РОЗІРВИ ЛАНЦЮЖОК РИЗИКІВ»</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35"/>
          <p:cNvSpPr txBox="1"/>
          <p:nvPr/>
        </p:nvSpPr>
        <p:spPr>
          <a:xfrm>
            <a:off x="352025" y="792452"/>
            <a:ext cx="640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Як тут можна вплинути на ситуацію?</a:t>
            </a:r>
            <a:endParaRPr b="0" i="0" sz="1800" u="none" cap="none" strike="noStrike">
              <a:solidFill>
                <a:srgbClr val="001D35"/>
              </a:solidFill>
              <a:latin typeface="Montserrat"/>
              <a:ea typeface="Montserrat"/>
              <a:cs typeface="Montserrat"/>
              <a:sym typeface="Montserrat"/>
            </a:endParaRPr>
          </a:p>
        </p:txBody>
      </p:sp>
      <p:sp>
        <p:nvSpPr>
          <p:cNvPr id="686" name="Google Shape;686;p35"/>
          <p:cNvSpPr/>
          <p:nvPr/>
        </p:nvSpPr>
        <p:spPr>
          <a:xfrm>
            <a:off x="1463158" y="4078125"/>
            <a:ext cx="1953000" cy="5091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Очистити воду</a:t>
            </a:r>
            <a:endParaRPr b="1" i="0" sz="1200" u="none" cap="none" strike="noStrike">
              <a:solidFill>
                <a:schemeClr val="lt1"/>
              </a:solidFill>
              <a:latin typeface="Montserrat"/>
              <a:ea typeface="Montserrat"/>
              <a:cs typeface="Montserrat"/>
              <a:sym typeface="Montserrat"/>
            </a:endParaRPr>
          </a:p>
        </p:txBody>
      </p:sp>
      <p:sp>
        <p:nvSpPr>
          <p:cNvPr id="687" name="Google Shape;687;p35"/>
          <p:cNvSpPr/>
          <p:nvPr/>
        </p:nvSpPr>
        <p:spPr>
          <a:xfrm>
            <a:off x="386047" y="1375847"/>
            <a:ext cx="1953000" cy="1566300"/>
          </a:xfrm>
          <a:prstGeom prst="roundRect">
            <a:avLst>
              <a:gd fmla="val 11390"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Забруднення води</a:t>
            </a:r>
            <a:endParaRPr b="1" i="0" sz="1200" u="none" cap="none" strike="noStrike">
              <a:solidFill>
                <a:srgbClr val="001D35"/>
              </a:solidFill>
              <a:latin typeface="Montserrat"/>
              <a:ea typeface="Montserrat"/>
              <a:cs typeface="Montserrat"/>
              <a:sym typeface="Montserrat"/>
            </a:endParaRPr>
          </a:p>
        </p:txBody>
      </p:sp>
      <p:sp>
        <p:nvSpPr>
          <p:cNvPr id="688" name="Google Shape;688;p35"/>
          <p:cNvSpPr/>
          <p:nvPr/>
        </p:nvSpPr>
        <p:spPr>
          <a:xfrm>
            <a:off x="2540597" y="1375847"/>
            <a:ext cx="1953000" cy="1566300"/>
          </a:xfrm>
          <a:prstGeom prst="roundRect">
            <a:avLst>
              <a:gd fmla="val 11224" name="adj"/>
            </a:avLst>
          </a:prstGeom>
          <a:solidFill>
            <a:srgbClr val="ECD4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Мікроби</a:t>
            </a:r>
            <a:endParaRPr b="1" i="0" sz="1200" u="none" cap="none" strike="noStrike">
              <a:solidFill>
                <a:srgbClr val="001D35"/>
              </a:solidFill>
              <a:latin typeface="Montserrat"/>
              <a:ea typeface="Montserrat"/>
              <a:cs typeface="Montserrat"/>
              <a:sym typeface="Montserrat"/>
            </a:endParaRPr>
          </a:p>
        </p:txBody>
      </p:sp>
      <p:sp>
        <p:nvSpPr>
          <p:cNvPr id="689" name="Google Shape;689;p35"/>
          <p:cNvSpPr/>
          <p:nvPr/>
        </p:nvSpPr>
        <p:spPr>
          <a:xfrm>
            <a:off x="4695148" y="1375847"/>
            <a:ext cx="1953000" cy="1566300"/>
          </a:xfrm>
          <a:prstGeom prst="roundRect">
            <a:avLst>
              <a:gd fmla="val 10494" name="adj"/>
            </a:avLst>
          </a:prstGeom>
          <a:solidFill>
            <a:srgbClr val="B1ECC8"/>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Хвороби</a:t>
            </a:r>
            <a:endParaRPr b="1" i="0" sz="1200" u="none" cap="none" strike="noStrike">
              <a:solidFill>
                <a:srgbClr val="001D35"/>
              </a:solidFill>
              <a:latin typeface="Montserrat"/>
              <a:ea typeface="Montserrat"/>
              <a:cs typeface="Montserrat"/>
              <a:sym typeface="Montserrat"/>
            </a:endParaRPr>
          </a:p>
        </p:txBody>
      </p:sp>
      <p:sp>
        <p:nvSpPr>
          <p:cNvPr id="690" name="Google Shape;690;p35"/>
          <p:cNvSpPr/>
          <p:nvPr/>
        </p:nvSpPr>
        <p:spPr>
          <a:xfrm>
            <a:off x="6849698" y="1375847"/>
            <a:ext cx="1953000" cy="1566300"/>
          </a:xfrm>
          <a:prstGeom prst="roundRect">
            <a:avLst>
              <a:gd fmla="val 13706"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Погане самопочуття</a:t>
            </a:r>
            <a:endParaRPr b="1" i="0" sz="1200" u="none" cap="none" strike="noStrike">
              <a:solidFill>
                <a:srgbClr val="001D35"/>
              </a:solidFill>
              <a:latin typeface="Montserrat"/>
              <a:ea typeface="Montserrat"/>
              <a:cs typeface="Montserrat"/>
              <a:sym typeface="Montserrat"/>
            </a:endParaRPr>
          </a:p>
        </p:txBody>
      </p:sp>
      <p:sp>
        <p:nvSpPr>
          <p:cNvPr id="691" name="Google Shape;691;p35"/>
          <p:cNvSpPr/>
          <p:nvPr/>
        </p:nvSpPr>
        <p:spPr>
          <a:xfrm>
            <a:off x="3497635" y="4078125"/>
            <a:ext cx="2142900" cy="5091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Мити руки і дотримуватися гігієни</a:t>
            </a:r>
            <a:endParaRPr b="1" i="0" sz="1200" u="none" cap="none" strike="noStrike">
              <a:solidFill>
                <a:schemeClr val="lt1"/>
              </a:solidFill>
              <a:latin typeface="Montserrat"/>
              <a:ea typeface="Montserrat"/>
              <a:cs typeface="Montserrat"/>
              <a:sym typeface="Montserrat"/>
            </a:endParaRPr>
          </a:p>
        </p:txBody>
      </p:sp>
      <p:sp>
        <p:nvSpPr>
          <p:cNvPr id="692" name="Google Shape;692;p35"/>
          <p:cNvSpPr/>
          <p:nvPr/>
        </p:nvSpPr>
        <p:spPr>
          <a:xfrm>
            <a:off x="1984525" y="3055413"/>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35"/>
          <p:cNvSpPr/>
          <p:nvPr/>
        </p:nvSpPr>
        <p:spPr>
          <a:xfrm>
            <a:off x="4056000" y="3055413"/>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35"/>
          <p:cNvSpPr/>
          <p:nvPr/>
        </p:nvSpPr>
        <p:spPr>
          <a:xfrm>
            <a:off x="6296133" y="3055413"/>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95" name="Google Shape;695;p35" title="ЕЕ3.png"/>
          <p:cNvPicPr preferRelativeResize="0"/>
          <p:nvPr/>
        </p:nvPicPr>
        <p:blipFill rotWithShape="1">
          <a:blip r:embed="rId3">
            <a:alphaModFix/>
          </a:blip>
          <a:srcRect b="0" l="0" r="0" t="0"/>
          <a:stretch/>
        </p:blipFill>
        <p:spPr>
          <a:xfrm>
            <a:off x="276650" y="3434325"/>
            <a:ext cx="964380" cy="1566301"/>
          </a:xfrm>
          <a:prstGeom prst="rect">
            <a:avLst/>
          </a:prstGeom>
          <a:noFill/>
          <a:ln>
            <a:noFill/>
          </a:ln>
        </p:spPr>
      </p:pic>
      <p:pic>
        <p:nvPicPr>
          <p:cNvPr id="696" name="Google Shape;696;p35" title="Group 163.png"/>
          <p:cNvPicPr preferRelativeResize="0"/>
          <p:nvPr/>
        </p:nvPicPr>
        <p:blipFill rotWithShape="1">
          <a:blip r:embed="rId4">
            <a:alphaModFix/>
          </a:blip>
          <a:srcRect b="0" l="0" r="0" t="0"/>
          <a:stretch/>
        </p:blipFill>
        <p:spPr>
          <a:xfrm rot="6970185">
            <a:off x="2961650" y="2163114"/>
            <a:ext cx="593948" cy="661709"/>
          </a:xfrm>
          <a:prstGeom prst="rect">
            <a:avLst/>
          </a:prstGeom>
          <a:noFill/>
          <a:ln>
            <a:noFill/>
          </a:ln>
        </p:spPr>
      </p:pic>
      <p:pic>
        <p:nvPicPr>
          <p:cNvPr id="697" name="Google Shape;697;p35" title="Group 167.png"/>
          <p:cNvPicPr preferRelativeResize="0"/>
          <p:nvPr/>
        </p:nvPicPr>
        <p:blipFill rotWithShape="1">
          <a:blip r:embed="rId5">
            <a:alphaModFix/>
          </a:blip>
          <a:srcRect b="0" l="0" r="0" t="0"/>
          <a:stretch/>
        </p:blipFill>
        <p:spPr>
          <a:xfrm>
            <a:off x="3620486" y="1883035"/>
            <a:ext cx="367140" cy="239385"/>
          </a:xfrm>
          <a:prstGeom prst="rect">
            <a:avLst/>
          </a:prstGeom>
          <a:noFill/>
          <a:ln>
            <a:noFill/>
          </a:ln>
        </p:spPr>
      </p:pic>
      <p:pic>
        <p:nvPicPr>
          <p:cNvPr id="698" name="Google Shape;698;p35" title="Group 165.png"/>
          <p:cNvPicPr preferRelativeResize="0"/>
          <p:nvPr/>
        </p:nvPicPr>
        <p:blipFill rotWithShape="1">
          <a:blip r:embed="rId6">
            <a:alphaModFix/>
          </a:blip>
          <a:srcRect b="0" l="0" r="0" t="0"/>
          <a:stretch/>
        </p:blipFill>
        <p:spPr>
          <a:xfrm>
            <a:off x="3383801" y="2002897"/>
            <a:ext cx="153802" cy="153802"/>
          </a:xfrm>
          <a:prstGeom prst="rect">
            <a:avLst/>
          </a:prstGeom>
          <a:noFill/>
          <a:ln>
            <a:noFill/>
          </a:ln>
        </p:spPr>
      </p:pic>
      <p:pic>
        <p:nvPicPr>
          <p:cNvPr id="699" name="Google Shape;699;p35" title="Group 168.png"/>
          <p:cNvPicPr preferRelativeResize="0"/>
          <p:nvPr/>
        </p:nvPicPr>
        <p:blipFill rotWithShape="1">
          <a:blip r:embed="rId7">
            <a:alphaModFix/>
          </a:blip>
          <a:srcRect b="0" l="0" r="0" t="0"/>
          <a:stretch/>
        </p:blipFill>
        <p:spPr>
          <a:xfrm>
            <a:off x="2857183" y="1846456"/>
            <a:ext cx="230702" cy="230702"/>
          </a:xfrm>
          <a:prstGeom prst="rect">
            <a:avLst/>
          </a:prstGeom>
          <a:noFill/>
          <a:ln>
            <a:noFill/>
          </a:ln>
        </p:spPr>
      </p:pic>
      <p:pic>
        <p:nvPicPr>
          <p:cNvPr id="700" name="Google Shape;700;p35" title="Group 164.png"/>
          <p:cNvPicPr preferRelativeResize="0"/>
          <p:nvPr/>
        </p:nvPicPr>
        <p:blipFill rotWithShape="1">
          <a:blip r:embed="rId8">
            <a:alphaModFix/>
          </a:blip>
          <a:srcRect b="0" l="0" r="0" t="0"/>
          <a:stretch/>
        </p:blipFill>
        <p:spPr>
          <a:xfrm>
            <a:off x="3793515" y="2253719"/>
            <a:ext cx="389248" cy="274456"/>
          </a:xfrm>
          <a:prstGeom prst="rect">
            <a:avLst/>
          </a:prstGeom>
          <a:noFill/>
          <a:ln>
            <a:noFill/>
          </a:ln>
        </p:spPr>
      </p:pic>
      <p:pic>
        <p:nvPicPr>
          <p:cNvPr id="701" name="Google Shape;701;p35" title="Group 319.png"/>
          <p:cNvPicPr preferRelativeResize="0"/>
          <p:nvPr/>
        </p:nvPicPr>
        <p:blipFill rotWithShape="1">
          <a:blip r:embed="rId9">
            <a:alphaModFix/>
          </a:blip>
          <a:srcRect b="0" l="0" r="0" t="0"/>
          <a:stretch/>
        </p:blipFill>
        <p:spPr>
          <a:xfrm>
            <a:off x="485796" y="1945062"/>
            <a:ext cx="1625352" cy="824925"/>
          </a:xfrm>
          <a:prstGeom prst="rect">
            <a:avLst/>
          </a:prstGeom>
          <a:noFill/>
          <a:ln>
            <a:noFill/>
          </a:ln>
        </p:spPr>
      </p:pic>
      <p:pic>
        <p:nvPicPr>
          <p:cNvPr id="702" name="Google Shape;702;p35" title="Group 321.png"/>
          <p:cNvPicPr preferRelativeResize="0"/>
          <p:nvPr/>
        </p:nvPicPr>
        <p:blipFill rotWithShape="1">
          <a:blip r:embed="rId10">
            <a:alphaModFix/>
          </a:blip>
          <a:srcRect b="0" l="0" r="0" t="0"/>
          <a:stretch/>
        </p:blipFill>
        <p:spPr>
          <a:xfrm>
            <a:off x="4891625" y="1667506"/>
            <a:ext cx="1670050" cy="1279675"/>
          </a:xfrm>
          <a:prstGeom prst="rect">
            <a:avLst/>
          </a:prstGeom>
          <a:noFill/>
          <a:ln>
            <a:noFill/>
          </a:ln>
        </p:spPr>
      </p:pic>
      <p:sp>
        <p:nvSpPr>
          <p:cNvPr id="703" name="Google Shape;703;p35"/>
          <p:cNvSpPr txBox="1"/>
          <p:nvPr/>
        </p:nvSpPr>
        <p:spPr>
          <a:xfrm>
            <a:off x="352025" y="283200"/>
            <a:ext cx="8430000" cy="509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ІНТЕРАКТИВ «РОЗІРВИ ЛАНЦЮЖОК РИЗИКІВ»</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pic>
        <p:nvPicPr>
          <p:cNvPr id="704" name="Google Shape;704;p35" title="Group (7).png"/>
          <p:cNvPicPr preferRelativeResize="0"/>
          <p:nvPr/>
        </p:nvPicPr>
        <p:blipFill rotWithShape="1">
          <a:blip r:embed="rId11">
            <a:alphaModFix/>
          </a:blip>
          <a:srcRect b="66639" l="0" r="0" t="0"/>
          <a:stretch/>
        </p:blipFill>
        <p:spPr>
          <a:xfrm>
            <a:off x="6909647" y="2034805"/>
            <a:ext cx="1906376" cy="91404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36"/>
          <p:cNvSpPr txBox="1"/>
          <p:nvPr/>
        </p:nvSpPr>
        <p:spPr>
          <a:xfrm>
            <a:off x="352025" y="792452"/>
            <a:ext cx="640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Як тут можна вплинути на ситуацію?</a:t>
            </a:r>
            <a:endParaRPr b="0" i="0" sz="1800" u="none" cap="none" strike="noStrike">
              <a:solidFill>
                <a:srgbClr val="001D35"/>
              </a:solidFill>
              <a:latin typeface="Montserrat"/>
              <a:ea typeface="Montserrat"/>
              <a:cs typeface="Montserrat"/>
              <a:sym typeface="Montserrat"/>
            </a:endParaRPr>
          </a:p>
        </p:txBody>
      </p:sp>
      <p:sp>
        <p:nvSpPr>
          <p:cNvPr id="710" name="Google Shape;710;p36"/>
          <p:cNvSpPr/>
          <p:nvPr/>
        </p:nvSpPr>
        <p:spPr>
          <a:xfrm>
            <a:off x="386047" y="1375847"/>
            <a:ext cx="1953000" cy="1566300"/>
          </a:xfrm>
          <a:prstGeom prst="roundRect">
            <a:avLst>
              <a:gd fmla="val 11390"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Забруднення води</a:t>
            </a:r>
            <a:endParaRPr b="1" i="0" sz="1200" u="none" cap="none" strike="noStrike">
              <a:solidFill>
                <a:srgbClr val="001D35"/>
              </a:solidFill>
              <a:latin typeface="Montserrat"/>
              <a:ea typeface="Montserrat"/>
              <a:cs typeface="Montserrat"/>
              <a:sym typeface="Montserrat"/>
            </a:endParaRPr>
          </a:p>
        </p:txBody>
      </p:sp>
      <p:sp>
        <p:nvSpPr>
          <p:cNvPr id="711" name="Google Shape;711;p36"/>
          <p:cNvSpPr/>
          <p:nvPr/>
        </p:nvSpPr>
        <p:spPr>
          <a:xfrm>
            <a:off x="2540597" y="1375847"/>
            <a:ext cx="1953000" cy="1566300"/>
          </a:xfrm>
          <a:prstGeom prst="roundRect">
            <a:avLst>
              <a:gd fmla="val 11224" name="adj"/>
            </a:avLst>
          </a:prstGeom>
          <a:solidFill>
            <a:srgbClr val="ECD4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Мікроби</a:t>
            </a:r>
            <a:endParaRPr b="1" i="0" sz="1200" u="none" cap="none" strike="noStrike">
              <a:solidFill>
                <a:srgbClr val="001D35"/>
              </a:solidFill>
              <a:latin typeface="Montserrat"/>
              <a:ea typeface="Montserrat"/>
              <a:cs typeface="Montserrat"/>
              <a:sym typeface="Montserrat"/>
            </a:endParaRPr>
          </a:p>
        </p:txBody>
      </p:sp>
      <p:sp>
        <p:nvSpPr>
          <p:cNvPr id="712" name="Google Shape;712;p36"/>
          <p:cNvSpPr/>
          <p:nvPr/>
        </p:nvSpPr>
        <p:spPr>
          <a:xfrm>
            <a:off x="4695148" y="1375847"/>
            <a:ext cx="1953000" cy="1566300"/>
          </a:xfrm>
          <a:prstGeom prst="roundRect">
            <a:avLst>
              <a:gd fmla="val 10494" name="adj"/>
            </a:avLst>
          </a:prstGeom>
          <a:solidFill>
            <a:srgbClr val="B1ECC8"/>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Хвороби</a:t>
            </a:r>
            <a:endParaRPr b="1" i="0" sz="1200" u="none" cap="none" strike="noStrike">
              <a:solidFill>
                <a:srgbClr val="001D35"/>
              </a:solidFill>
              <a:latin typeface="Montserrat"/>
              <a:ea typeface="Montserrat"/>
              <a:cs typeface="Montserrat"/>
              <a:sym typeface="Montserrat"/>
            </a:endParaRPr>
          </a:p>
        </p:txBody>
      </p:sp>
      <p:sp>
        <p:nvSpPr>
          <p:cNvPr id="713" name="Google Shape;713;p36"/>
          <p:cNvSpPr/>
          <p:nvPr/>
        </p:nvSpPr>
        <p:spPr>
          <a:xfrm>
            <a:off x="6849698" y="1375847"/>
            <a:ext cx="1953000" cy="1566300"/>
          </a:xfrm>
          <a:prstGeom prst="roundRect">
            <a:avLst>
              <a:gd fmla="val 13706"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Погане самопочуття</a:t>
            </a:r>
            <a:endParaRPr b="1" i="0" sz="1200" u="none" cap="none" strike="noStrike">
              <a:solidFill>
                <a:srgbClr val="001D35"/>
              </a:solidFill>
              <a:latin typeface="Montserrat"/>
              <a:ea typeface="Montserrat"/>
              <a:cs typeface="Montserrat"/>
              <a:sym typeface="Montserrat"/>
            </a:endParaRPr>
          </a:p>
        </p:txBody>
      </p:sp>
      <p:sp>
        <p:nvSpPr>
          <p:cNvPr id="714" name="Google Shape;714;p36"/>
          <p:cNvSpPr/>
          <p:nvPr/>
        </p:nvSpPr>
        <p:spPr>
          <a:xfrm>
            <a:off x="1984525" y="3055413"/>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36"/>
          <p:cNvSpPr/>
          <p:nvPr/>
        </p:nvSpPr>
        <p:spPr>
          <a:xfrm>
            <a:off x="4056000" y="3055413"/>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36"/>
          <p:cNvSpPr/>
          <p:nvPr/>
        </p:nvSpPr>
        <p:spPr>
          <a:xfrm>
            <a:off x="6296133" y="3055413"/>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7" name="Google Shape;717;p36" title="Group 163.png"/>
          <p:cNvPicPr preferRelativeResize="0"/>
          <p:nvPr/>
        </p:nvPicPr>
        <p:blipFill rotWithShape="1">
          <a:blip r:embed="rId3">
            <a:alphaModFix/>
          </a:blip>
          <a:srcRect b="0" l="0" r="0" t="0"/>
          <a:stretch/>
        </p:blipFill>
        <p:spPr>
          <a:xfrm rot="6970185">
            <a:off x="2961650" y="2163114"/>
            <a:ext cx="593948" cy="661709"/>
          </a:xfrm>
          <a:prstGeom prst="rect">
            <a:avLst/>
          </a:prstGeom>
          <a:noFill/>
          <a:ln>
            <a:noFill/>
          </a:ln>
        </p:spPr>
      </p:pic>
      <p:pic>
        <p:nvPicPr>
          <p:cNvPr id="718" name="Google Shape;718;p36" title="Group 167.png"/>
          <p:cNvPicPr preferRelativeResize="0"/>
          <p:nvPr/>
        </p:nvPicPr>
        <p:blipFill rotWithShape="1">
          <a:blip r:embed="rId4">
            <a:alphaModFix/>
          </a:blip>
          <a:srcRect b="0" l="0" r="0" t="0"/>
          <a:stretch/>
        </p:blipFill>
        <p:spPr>
          <a:xfrm>
            <a:off x="3620486" y="1883035"/>
            <a:ext cx="367140" cy="239385"/>
          </a:xfrm>
          <a:prstGeom prst="rect">
            <a:avLst/>
          </a:prstGeom>
          <a:noFill/>
          <a:ln>
            <a:noFill/>
          </a:ln>
        </p:spPr>
      </p:pic>
      <p:pic>
        <p:nvPicPr>
          <p:cNvPr id="719" name="Google Shape;719;p36" title="Group 165.png"/>
          <p:cNvPicPr preferRelativeResize="0"/>
          <p:nvPr/>
        </p:nvPicPr>
        <p:blipFill rotWithShape="1">
          <a:blip r:embed="rId5">
            <a:alphaModFix/>
          </a:blip>
          <a:srcRect b="0" l="0" r="0" t="0"/>
          <a:stretch/>
        </p:blipFill>
        <p:spPr>
          <a:xfrm>
            <a:off x="3383801" y="2002897"/>
            <a:ext cx="153802" cy="153802"/>
          </a:xfrm>
          <a:prstGeom prst="rect">
            <a:avLst/>
          </a:prstGeom>
          <a:noFill/>
          <a:ln>
            <a:noFill/>
          </a:ln>
        </p:spPr>
      </p:pic>
      <p:pic>
        <p:nvPicPr>
          <p:cNvPr id="720" name="Google Shape;720;p36" title="Group 168.png"/>
          <p:cNvPicPr preferRelativeResize="0"/>
          <p:nvPr/>
        </p:nvPicPr>
        <p:blipFill rotWithShape="1">
          <a:blip r:embed="rId6">
            <a:alphaModFix/>
          </a:blip>
          <a:srcRect b="0" l="0" r="0" t="0"/>
          <a:stretch/>
        </p:blipFill>
        <p:spPr>
          <a:xfrm>
            <a:off x="2857183" y="1846456"/>
            <a:ext cx="230702" cy="230702"/>
          </a:xfrm>
          <a:prstGeom prst="rect">
            <a:avLst/>
          </a:prstGeom>
          <a:noFill/>
          <a:ln>
            <a:noFill/>
          </a:ln>
        </p:spPr>
      </p:pic>
      <p:pic>
        <p:nvPicPr>
          <p:cNvPr id="721" name="Google Shape;721;p36" title="Group 164.png"/>
          <p:cNvPicPr preferRelativeResize="0"/>
          <p:nvPr/>
        </p:nvPicPr>
        <p:blipFill rotWithShape="1">
          <a:blip r:embed="rId7">
            <a:alphaModFix/>
          </a:blip>
          <a:srcRect b="0" l="0" r="0" t="0"/>
          <a:stretch/>
        </p:blipFill>
        <p:spPr>
          <a:xfrm>
            <a:off x="3793515" y="2253719"/>
            <a:ext cx="389248" cy="274456"/>
          </a:xfrm>
          <a:prstGeom prst="rect">
            <a:avLst/>
          </a:prstGeom>
          <a:noFill/>
          <a:ln>
            <a:noFill/>
          </a:ln>
        </p:spPr>
      </p:pic>
      <p:pic>
        <p:nvPicPr>
          <p:cNvPr id="722" name="Google Shape;722;p36" title="Group 319.png"/>
          <p:cNvPicPr preferRelativeResize="0"/>
          <p:nvPr/>
        </p:nvPicPr>
        <p:blipFill rotWithShape="1">
          <a:blip r:embed="rId8">
            <a:alphaModFix/>
          </a:blip>
          <a:srcRect b="0" l="0" r="0" t="0"/>
          <a:stretch/>
        </p:blipFill>
        <p:spPr>
          <a:xfrm>
            <a:off x="485796" y="1945062"/>
            <a:ext cx="1625352" cy="824925"/>
          </a:xfrm>
          <a:prstGeom prst="rect">
            <a:avLst/>
          </a:prstGeom>
          <a:noFill/>
          <a:ln>
            <a:noFill/>
          </a:ln>
        </p:spPr>
      </p:pic>
      <p:pic>
        <p:nvPicPr>
          <p:cNvPr id="723" name="Google Shape;723;p36" title="Group 321.png"/>
          <p:cNvPicPr preferRelativeResize="0"/>
          <p:nvPr/>
        </p:nvPicPr>
        <p:blipFill rotWithShape="1">
          <a:blip r:embed="rId9">
            <a:alphaModFix/>
          </a:blip>
          <a:srcRect b="0" l="0" r="0" t="0"/>
          <a:stretch/>
        </p:blipFill>
        <p:spPr>
          <a:xfrm>
            <a:off x="4891625" y="1667506"/>
            <a:ext cx="1670050" cy="1279675"/>
          </a:xfrm>
          <a:prstGeom prst="rect">
            <a:avLst/>
          </a:prstGeom>
          <a:noFill/>
          <a:ln>
            <a:noFill/>
          </a:ln>
        </p:spPr>
      </p:pic>
      <p:sp>
        <p:nvSpPr>
          <p:cNvPr id="724" name="Google Shape;724;p36"/>
          <p:cNvSpPr/>
          <p:nvPr/>
        </p:nvSpPr>
        <p:spPr>
          <a:xfrm>
            <a:off x="1463158" y="4078125"/>
            <a:ext cx="1953000" cy="5091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Очистити воду</a:t>
            </a:r>
            <a:r>
              <a:rPr b="0" i="0" lang="uk" sz="1200" u="none" cap="none" strike="noStrike">
                <a:solidFill>
                  <a:schemeClr val="dk1"/>
                </a:solidFill>
                <a:latin typeface="Arial"/>
                <a:ea typeface="Arial"/>
                <a:cs typeface="Arial"/>
                <a:sym typeface="Arial"/>
              </a:rPr>
              <a:t> </a:t>
            </a:r>
            <a:endParaRPr b="1" i="0" sz="1200" u="none" cap="none" strike="noStrike">
              <a:solidFill>
                <a:schemeClr val="lt1"/>
              </a:solidFill>
              <a:latin typeface="Montserrat"/>
              <a:ea typeface="Montserrat"/>
              <a:cs typeface="Montserrat"/>
              <a:sym typeface="Montserrat"/>
            </a:endParaRPr>
          </a:p>
        </p:txBody>
      </p:sp>
      <p:sp>
        <p:nvSpPr>
          <p:cNvPr id="725" name="Google Shape;725;p36"/>
          <p:cNvSpPr/>
          <p:nvPr/>
        </p:nvSpPr>
        <p:spPr>
          <a:xfrm>
            <a:off x="3497635" y="4078125"/>
            <a:ext cx="2142900" cy="5091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Мити руки і дотримуватися гігієни</a:t>
            </a:r>
            <a:endParaRPr b="1" i="0" sz="1200" u="none" cap="none" strike="noStrike">
              <a:solidFill>
                <a:schemeClr val="lt1"/>
              </a:solidFill>
              <a:latin typeface="Montserrat"/>
              <a:ea typeface="Montserrat"/>
              <a:cs typeface="Montserrat"/>
              <a:sym typeface="Montserrat"/>
            </a:endParaRPr>
          </a:p>
        </p:txBody>
      </p:sp>
      <p:sp>
        <p:nvSpPr>
          <p:cNvPr id="726" name="Google Shape;726;p36"/>
          <p:cNvSpPr/>
          <p:nvPr/>
        </p:nvSpPr>
        <p:spPr>
          <a:xfrm>
            <a:off x="5722011" y="4078125"/>
            <a:ext cx="2268300" cy="5091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 Пити безпечну воду</a:t>
            </a:r>
            <a:endParaRPr b="1" i="0" sz="1200" u="none" cap="none" strike="noStrike">
              <a:solidFill>
                <a:schemeClr val="lt1"/>
              </a:solidFill>
              <a:latin typeface="Montserrat"/>
              <a:ea typeface="Montserrat"/>
              <a:cs typeface="Montserrat"/>
              <a:sym typeface="Montserrat"/>
            </a:endParaRPr>
          </a:p>
        </p:txBody>
      </p:sp>
      <p:pic>
        <p:nvPicPr>
          <p:cNvPr id="727" name="Google Shape;727;p36" title="ЕЕ3.png"/>
          <p:cNvPicPr preferRelativeResize="0"/>
          <p:nvPr/>
        </p:nvPicPr>
        <p:blipFill rotWithShape="1">
          <a:blip r:embed="rId10">
            <a:alphaModFix/>
          </a:blip>
          <a:srcRect b="0" l="0" r="0" t="0"/>
          <a:stretch/>
        </p:blipFill>
        <p:spPr>
          <a:xfrm>
            <a:off x="276650" y="3434325"/>
            <a:ext cx="964380" cy="1566301"/>
          </a:xfrm>
          <a:prstGeom prst="rect">
            <a:avLst/>
          </a:prstGeom>
          <a:noFill/>
          <a:ln>
            <a:noFill/>
          </a:ln>
        </p:spPr>
      </p:pic>
      <p:sp>
        <p:nvSpPr>
          <p:cNvPr id="728" name="Google Shape;728;p36"/>
          <p:cNvSpPr txBox="1"/>
          <p:nvPr/>
        </p:nvSpPr>
        <p:spPr>
          <a:xfrm>
            <a:off x="352025" y="283200"/>
            <a:ext cx="8430000" cy="509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ІНТЕРАКТИВ «РОЗІРВИ ЛАНЦЮЖОК РИЗИКІВ»</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pic>
        <p:nvPicPr>
          <p:cNvPr id="729" name="Google Shape;729;p36" title="Group (7).png"/>
          <p:cNvPicPr preferRelativeResize="0"/>
          <p:nvPr/>
        </p:nvPicPr>
        <p:blipFill rotWithShape="1">
          <a:blip r:embed="rId11">
            <a:alphaModFix/>
          </a:blip>
          <a:srcRect b="66639" l="0" r="0" t="0"/>
          <a:stretch/>
        </p:blipFill>
        <p:spPr>
          <a:xfrm>
            <a:off x="6909647" y="2034805"/>
            <a:ext cx="1906376" cy="91404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37"/>
          <p:cNvSpPr txBox="1"/>
          <p:nvPr/>
        </p:nvSpPr>
        <p:spPr>
          <a:xfrm>
            <a:off x="352025" y="792452"/>
            <a:ext cx="640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Як тут можна вплинути на ситуацію?</a:t>
            </a:r>
            <a:endParaRPr b="0" i="0" sz="1800" u="none" cap="none" strike="noStrike">
              <a:solidFill>
                <a:srgbClr val="001D35"/>
              </a:solidFill>
              <a:latin typeface="Montserrat"/>
              <a:ea typeface="Montserrat"/>
              <a:cs typeface="Montserrat"/>
              <a:sym typeface="Montserrat"/>
            </a:endParaRPr>
          </a:p>
        </p:txBody>
      </p:sp>
      <p:sp>
        <p:nvSpPr>
          <p:cNvPr id="735" name="Google Shape;735;p37"/>
          <p:cNvSpPr/>
          <p:nvPr/>
        </p:nvSpPr>
        <p:spPr>
          <a:xfrm>
            <a:off x="386047" y="1375847"/>
            <a:ext cx="1953000" cy="1566300"/>
          </a:xfrm>
          <a:prstGeom prst="roundRect">
            <a:avLst>
              <a:gd fmla="val 11390"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електрики</a:t>
            </a:r>
            <a:endParaRPr b="1" i="0" sz="1200" u="none" cap="none" strike="noStrike">
              <a:solidFill>
                <a:srgbClr val="001D35"/>
              </a:solidFill>
              <a:latin typeface="Montserrat"/>
              <a:ea typeface="Montserrat"/>
              <a:cs typeface="Montserrat"/>
              <a:sym typeface="Montserrat"/>
            </a:endParaRPr>
          </a:p>
        </p:txBody>
      </p:sp>
      <p:sp>
        <p:nvSpPr>
          <p:cNvPr id="736" name="Google Shape;736;p37"/>
          <p:cNvSpPr/>
          <p:nvPr/>
        </p:nvSpPr>
        <p:spPr>
          <a:xfrm>
            <a:off x="2540597" y="1375847"/>
            <a:ext cx="1953000" cy="1566300"/>
          </a:xfrm>
          <a:prstGeom prst="roundRect">
            <a:avLst>
              <a:gd fmla="val 11224" name="adj"/>
            </a:avLst>
          </a:prstGeom>
          <a:solidFill>
            <a:srgbClr val="FBBD04"/>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води</a:t>
            </a:r>
            <a:endParaRPr b="1" i="0" sz="1200" u="none" cap="none" strike="noStrike">
              <a:solidFill>
                <a:srgbClr val="001D35"/>
              </a:solidFill>
              <a:latin typeface="Montserrat"/>
              <a:ea typeface="Montserrat"/>
              <a:cs typeface="Montserrat"/>
              <a:sym typeface="Montserrat"/>
            </a:endParaRPr>
          </a:p>
        </p:txBody>
      </p:sp>
      <p:sp>
        <p:nvSpPr>
          <p:cNvPr id="737" name="Google Shape;737;p37"/>
          <p:cNvSpPr/>
          <p:nvPr/>
        </p:nvSpPr>
        <p:spPr>
          <a:xfrm>
            <a:off x="1984525"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38" name="Google Shape;738;p37" title="Vector 72.png"/>
          <p:cNvPicPr preferRelativeResize="0"/>
          <p:nvPr/>
        </p:nvPicPr>
        <p:blipFill rotWithShape="1">
          <a:blip r:embed="rId3">
            <a:alphaModFix/>
          </a:blip>
          <a:srcRect b="0" l="0" r="0" t="0"/>
          <a:stretch/>
        </p:blipFill>
        <p:spPr>
          <a:xfrm>
            <a:off x="1035991" y="1804970"/>
            <a:ext cx="637528" cy="1018413"/>
          </a:xfrm>
          <a:prstGeom prst="rect">
            <a:avLst/>
          </a:prstGeom>
          <a:noFill/>
          <a:ln>
            <a:noFill/>
          </a:ln>
        </p:spPr>
      </p:pic>
      <p:sp>
        <p:nvSpPr>
          <p:cNvPr id="739" name="Google Shape;739;p37"/>
          <p:cNvSpPr/>
          <p:nvPr/>
        </p:nvSpPr>
        <p:spPr>
          <a:xfrm>
            <a:off x="845550" y="1804978"/>
            <a:ext cx="1018500" cy="1018500"/>
          </a:xfrm>
          <a:prstGeom prst="noSmoking">
            <a:avLst>
              <a:gd fmla="val 9791" name="adj"/>
            </a:avLst>
          </a:prstGeom>
          <a:solidFill>
            <a:srgbClr val="EA4E6A"/>
          </a:solidFill>
          <a:ln>
            <a:noFill/>
          </a:ln>
        </p:spPr>
        <p:txBody>
          <a:bodyPr anchorCtr="0" anchor="ctr" bIns="36075" lIns="36075" spcFirstLastPara="1" rIns="36075" wrap="square" tIns="36075">
            <a:noAutofit/>
          </a:bodyPr>
          <a:lstStyle/>
          <a:p>
            <a:pPr indent="0" lvl="0" marL="0" marR="0" rtl="0" algn="ctr">
              <a:lnSpc>
                <a:spcPct val="100000"/>
              </a:lnSpc>
              <a:spcBef>
                <a:spcPts val="0"/>
              </a:spcBef>
              <a:spcAft>
                <a:spcPts val="0"/>
              </a:spcAft>
              <a:buClr>
                <a:srgbClr val="000000"/>
              </a:buClr>
              <a:buSzPts val="552"/>
              <a:buFont typeface="Arial"/>
              <a:buNone/>
            </a:pPr>
            <a:r>
              <a:t/>
            </a:r>
            <a:endParaRPr b="0" i="0" sz="552" u="none" cap="none" strike="noStrike">
              <a:solidFill>
                <a:srgbClr val="000000"/>
              </a:solidFill>
              <a:latin typeface="Arial"/>
              <a:ea typeface="Arial"/>
              <a:cs typeface="Arial"/>
              <a:sym typeface="Arial"/>
            </a:endParaRPr>
          </a:p>
        </p:txBody>
      </p:sp>
      <p:sp>
        <p:nvSpPr>
          <p:cNvPr id="740" name="Google Shape;740;p37"/>
          <p:cNvSpPr txBox="1"/>
          <p:nvPr/>
        </p:nvSpPr>
        <p:spPr>
          <a:xfrm>
            <a:off x="352025" y="283200"/>
            <a:ext cx="8430000" cy="361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ІНТЕРАКТИВ «РОЗІРВИ ЛАНЦЮЖОК РИЗИКІВ»</a:t>
            </a:r>
            <a:endParaRPr b="0" i="0" sz="2500" u="none" cap="none" strike="noStrike">
              <a:solidFill>
                <a:srgbClr val="001D35"/>
              </a:solidFill>
              <a:latin typeface="Montserrat ExtraBold"/>
              <a:ea typeface="Montserrat ExtraBold"/>
              <a:cs typeface="Montserrat ExtraBold"/>
              <a:sym typeface="Montserrat ExtraBold"/>
            </a:endParaRPr>
          </a:p>
        </p:txBody>
      </p:sp>
      <p:pic>
        <p:nvPicPr>
          <p:cNvPr id="741" name="Google Shape;741;p37" title="Group 173.png"/>
          <p:cNvPicPr preferRelativeResize="0"/>
          <p:nvPr/>
        </p:nvPicPr>
        <p:blipFill rotWithShape="1">
          <a:blip r:embed="rId4">
            <a:alphaModFix/>
          </a:blip>
          <a:srcRect b="0" l="0" r="0" t="0"/>
          <a:stretch/>
        </p:blipFill>
        <p:spPr>
          <a:xfrm>
            <a:off x="2399825" y="1805025"/>
            <a:ext cx="2250396" cy="101839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38"/>
          <p:cNvSpPr txBox="1"/>
          <p:nvPr/>
        </p:nvSpPr>
        <p:spPr>
          <a:xfrm>
            <a:off x="352025" y="792452"/>
            <a:ext cx="640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Як тут можна вплинути на ситуацію?</a:t>
            </a:r>
            <a:endParaRPr b="0" i="0" sz="1800" u="none" cap="none" strike="noStrike">
              <a:solidFill>
                <a:srgbClr val="001D35"/>
              </a:solidFill>
              <a:latin typeface="Montserrat"/>
              <a:ea typeface="Montserrat"/>
              <a:cs typeface="Montserrat"/>
              <a:sym typeface="Montserrat"/>
            </a:endParaRPr>
          </a:p>
        </p:txBody>
      </p:sp>
      <p:sp>
        <p:nvSpPr>
          <p:cNvPr id="747" name="Google Shape;747;p38"/>
          <p:cNvSpPr/>
          <p:nvPr/>
        </p:nvSpPr>
        <p:spPr>
          <a:xfrm>
            <a:off x="386047" y="1375847"/>
            <a:ext cx="1953000" cy="1566300"/>
          </a:xfrm>
          <a:prstGeom prst="roundRect">
            <a:avLst>
              <a:gd fmla="val 11390"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електрики</a:t>
            </a:r>
            <a:endParaRPr b="1" i="0" sz="1200" u="none" cap="none" strike="noStrike">
              <a:solidFill>
                <a:srgbClr val="001D35"/>
              </a:solidFill>
              <a:latin typeface="Montserrat"/>
              <a:ea typeface="Montserrat"/>
              <a:cs typeface="Montserrat"/>
              <a:sym typeface="Montserrat"/>
            </a:endParaRPr>
          </a:p>
        </p:txBody>
      </p:sp>
      <p:sp>
        <p:nvSpPr>
          <p:cNvPr id="748" name="Google Shape;748;p38"/>
          <p:cNvSpPr/>
          <p:nvPr/>
        </p:nvSpPr>
        <p:spPr>
          <a:xfrm>
            <a:off x="1984525"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49" name="Google Shape;749;p38" title="Vector 72.png"/>
          <p:cNvPicPr preferRelativeResize="0"/>
          <p:nvPr/>
        </p:nvPicPr>
        <p:blipFill rotWithShape="1">
          <a:blip r:embed="rId3">
            <a:alphaModFix/>
          </a:blip>
          <a:srcRect b="0" l="0" r="0" t="0"/>
          <a:stretch/>
        </p:blipFill>
        <p:spPr>
          <a:xfrm>
            <a:off x="1035991" y="1804970"/>
            <a:ext cx="637528" cy="1018413"/>
          </a:xfrm>
          <a:prstGeom prst="rect">
            <a:avLst/>
          </a:prstGeom>
          <a:noFill/>
          <a:ln>
            <a:noFill/>
          </a:ln>
        </p:spPr>
      </p:pic>
      <p:sp>
        <p:nvSpPr>
          <p:cNvPr id="750" name="Google Shape;750;p38"/>
          <p:cNvSpPr/>
          <p:nvPr/>
        </p:nvSpPr>
        <p:spPr>
          <a:xfrm>
            <a:off x="845550" y="1804978"/>
            <a:ext cx="1018500" cy="1018500"/>
          </a:xfrm>
          <a:prstGeom prst="noSmoking">
            <a:avLst>
              <a:gd fmla="val 9791" name="adj"/>
            </a:avLst>
          </a:prstGeom>
          <a:solidFill>
            <a:srgbClr val="EA4E6A"/>
          </a:solidFill>
          <a:ln>
            <a:noFill/>
          </a:ln>
        </p:spPr>
        <p:txBody>
          <a:bodyPr anchorCtr="0" anchor="ctr" bIns="36075" lIns="36075" spcFirstLastPara="1" rIns="36075" wrap="square" tIns="36075">
            <a:noAutofit/>
          </a:bodyPr>
          <a:lstStyle/>
          <a:p>
            <a:pPr indent="0" lvl="0" marL="0" marR="0" rtl="0" algn="ctr">
              <a:lnSpc>
                <a:spcPct val="100000"/>
              </a:lnSpc>
              <a:spcBef>
                <a:spcPts val="0"/>
              </a:spcBef>
              <a:spcAft>
                <a:spcPts val="0"/>
              </a:spcAft>
              <a:buClr>
                <a:srgbClr val="000000"/>
              </a:buClr>
              <a:buSzPts val="552"/>
              <a:buFont typeface="Arial"/>
              <a:buNone/>
            </a:pPr>
            <a:r>
              <a:t/>
            </a:r>
            <a:endParaRPr b="0" i="0" sz="552" u="none" cap="none" strike="noStrike">
              <a:solidFill>
                <a:srgbClr val="000000"/>
              </a:solidFill>
              <a:latin typeface="Arial"/>
              <a:ea typeface="Arial"/>
              <a:cs typeface="Arial"/>
              <a:sym typeface="Arial"/>
            </a:endParaRPr>
          </a:p>
        </p:txBody>
      </p:sp>
      <p:sp>
        <p:nvSpPr>
          <p:cNvPr id="751" name="Google Shape;751;p38"/>
          <p:cNvSpPr/>
          <p:nvPr/>
        </p:nvSpPr>
        <p:spPr>
          <a:xfrm>
            <a:off x="4695148" y="1375847"/>
            <a:ext cx="1953000" cy="1566300"/>
          </a:xfrm>
          <a:prstGeom prst="roundRect">
            <a:avLst>
              <a:gd fmla="val 10494" name="adj"/>
            </a:avLst>
          </a:prstGeom>
          <a:solidFill>
            <a:srgbClr val="B1ECC8"/>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гігієни</a:t>
            </a:r>
            <a:endParaRPr b="1" i="0" sz="1200" u="none" cap="none" strike="noStrike">
              <a:solidFill>
                <a:srgbClr val="001D35"/>
              </a:solidFill>
              <a:latin typeface="Montserrat"/>
              <a:ea typeface="Montserrat"/>
              <a:cs typeface="Montserrat"/>
              <a:sym typeface="Montserrat"/>
            </a:endParaRPr>
          </a:p>
        </p:txBody>
      </p:sp>
      <p:sp>
        <p:nvSpPr>
          <p:cNvPr id="752" name="Google Shape;752;p38"/>
          <p:cNvSpPr/>
          <p:nvPr/>
        </p:nvSpPr>
        <p:spPr>
          <a:xfrm>
            <a:off x="4056000"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53" name="Google Shape;753;p38" title="Group 259.png"/>
          <p:cNvPicPr preferRelativeResize="0"/>
          <p:nvPr/>
        </p:nvPicPr>
        <p:blipFill rotWithShape="1">
          <a:blip r:embed="rId4">
            <a:alphaModFix/>
          </a:blip>
          <a:srcRect b="0" l="0" r="0" t="0"/>
          <a:stretch/>
        </p:blipFill>
        <p:spPr>
          <a:xfrm>
            <a:off x="5009529" y="1804975"/>
            <a:ext cx="1274942" cy="1018399"/>
          </a:xfrm>
          <a:prstGeom prst="rect">
            <a:avLst/>
          </a:prstGeom>
          <a:noFill/>
          <a:ln>
            <a:noFill/>
          </a:ln>
        </p:spPr>
      </p:pic>
      <p:sp>
        <p:nvSpPr>
          <p:cNvPr id="754" name="Google Shape;754;p38"/>
          <p:cNvSpPr txBox="1"/>
          <p:nvPr/>
        </p:nvSpPr>
        <p:spPr>
          <a:xfrm>
            <a:off x="352025" y="283200"/>
            <a:ext cx="8430000" cy="509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ІНТЕРАКТИВ «РОЗІРВИ ЛАНЦЮЖОК РИЗИКІВ»</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755" name="Google Shape;755;p38"/>
          <p:cNvSpPr/>
          <p:nvPr/>
        </p:nvSpPr>
        <p:spPr>
          <a:xfrm>
            <a:off x="2540597" y="1375847"/>
            <a:ext cx="1953000" cy="1566300"/>
          </a:xfrm>
          <a:prstGeom prst="roundRect">
            <a:avLst>
              <a:gd fmla="val 11224" name="adj"/>
            </a:avLst>
          </a:prstGeom>
          <a:solidFill>
            <a:srgbClr val="FBBD04"/>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води</a:t>
            </a:r>
            <a:endParaRPr b="1" i="0" sz="1200" u="none" cap="none" strike="noStrike">
              <a:solidFill>
                <a:srgbClr val="001D35"/>
              </a:solidFill>
              <a:latin typeface="Montserrat"/>
              <a:ea typeface="Montserrat"/>
              <a:cs typeface="Montserrat"/>
              <a:sym typeface="Montserrat"/>
            </a:endParaRPr>
          </a:p>
        </p:txBody>
      </p:sp>
      <p:pic>
        <p:nvPicPr>
          <p:cNvPr id="756" name="Google Shape;756;p38" title="Group 173.png"/>
          <p:cNvPicPr preferRelativeResize="0"/>
          <p:nvPr/>
        </p:nvPicPr>
        <p:blipFill rotWithShape="1">
          <a:blip r:embed="rId5">
            <a:alphaModFix/>
          </a:blip>
          <a:srcRect b="0" l="0" r="0" t="0"/>
          <a:stretch/>
        </p:blipFill>
        <p:spPr>
          <a:xfrm>
            <a:off x="2399825" y="1805025"/>
            <a:ext cx="2250396" cy="1018399"/>
          </a:xfrm>
          <a:prstGeom prst="rect">
            <a:avLst/>
          </a:prstGeom>
          <a:noFill/>
          <a:ln>
            <a:noFill/>
          </a:ln>
        </p:spPr>
      </p:pic>
      <p:sp>
        <p:nvSpPr>
          <p:cNvPr id="757" name="Google Shape;757;p38"/>
          <p:cNvSpPr/>
          <p:nvPr/>
        </p:nvSpPr>
        <p:spPr>
          <a:xfrm>
            <a:off x="363850" y="392857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Зробити запас води</a:t>
            </a:r>
            <a:endParaRPr b="1" i="0" sz="1228"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39"/>
          <p:cNvSpPr txBox="1"/>
          <p:nvPr/>
        </p:nvSpPr>
        <p:spPr>
          <a:xfrm>
            <a:off x="352025" y="792452"/>
            <a:ext cx="640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Як тут можна вплинути на ситуацію?</a:t>
            </a:r>
            <a:endParaRPr b="0" i="0" sz="1800" u="none" cap="none" strike="noStrike">
              <a:solidFill>
                <a:srgbClr val="001D35"/>
              </a:solidFill>
              <a:latin typeface="Montserrat"/>
              <a:ea typeface="Montserrat"/>
              <a:cs typeface="Montserrat"/>
              <a:sym typeface="Montserrat"/>
            </a:endParaRPr>
          </a:p>
        </p:txBody>
      </p:sp>
      <p:sp>
        <p:nvSpPr>
          <p:cNvPr id="763" name="Google Shape;763;p39"/>
          <p:cNvSpPr/>
          <p:nvPr/>
        </p:nvSpPr>
        <p:spPr>
          <a:xfrm>
            <a:off x="386047" y="1375847"/>
            <a:ext cx="1953000" cy="1566300"/>
          </a:xfrm>
          <a:prstGeom prst="roundRect">
            <a:avLst>
              <a:gd fmla="val 11390"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електрики</a:t>
            </a:r>
            <a:endParaRPr b="1" i="0" sz="1200" u="none" cap="none" strike="noStrike">
              <a:solidFill>
                <a:srgbClr val="001D35"/>
              </a:solidFill>
              <a:latin typeface="Montserrat"/>
              <a:ea typeface="Montserrat"/>
              <a:cs typeface="Montserrat"/>
              <a:sym typeface="Montserrat"/>
            </a:endParaRPr>
          </a:p>
        </p:txBody>
      </p:sp>
      <p:sp>
        <p:nvSpPr>
          <p:cNvPr id="764" name="Google Shape;764;p39"/>
          <p:cNvSpPr/>
          <p:nvPr/>
        </p:nvSpPr>
        <p:spPr>
          <a:xfrm>
            <a:off x="4695148" y="1375847"/>
            <a:ext cx="1953000" cy="1566300"/>
          </a:xfrm>
          <a:prstGeom prst="roundRect">
            <a:avLst>
              <a:gd fmla="val 10494" name="adj"/>
            </a:avLst>
          </a:prstGeom>
          <a:solidFill>
            <a:srgbClr val="B1ECC8"/>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гігієни</a:t>
            </a:r>
            <a:endParaRPr b="1" i="0" sz="1200" u="none" cap="none" strike="noStrike">
              <a:solidFill>
                <a:srgbClr val="001D35"/>
              </a:solidFill>
              <a:latin typeface="Montserrat"/>
              <a:ea typeface="Montserrat"/>
              <a:cs typeface="Montserrat"/>
              <a:sym typeface="Montserrat"/>
            </a:endParaRPr>
          </a:p>
        </p:txBody>
      </p:sp>
      <p:sp>
        <p:nvSpPr>
          <p:cNvPr id="765" name="Google Shape;765;p39"/>
          <p:cNvSpPr/>
          <p:nvPr/>
        </p:nvSpPr>
        <p:spPr>
          <a:xfrm>
            <a:off x="1984525"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39"/>
          <p:cNvSpPr/>
          <p:nvPr/>
        </p:nvSpPr>
        <p:spPr>
          <a:xfrm>
            <a:off x="4056000"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67" name="Google Shape;767;p39" title="Vector 72.png"/>
          <p:cNvPicPr preferRelativeResize="0"/>
          <p:nvPr/>
        </p:nvPicPr>
        <p:blipFill rotWithShape="1">
          <a:blip r:embed="rId3">
            <a:alphaModFix/>
          </a:blip>
          <a:srcRect b="0" l="0" r="0" t="0"/>
          <a:stretch/>
        </p:blipFill>
        <p:spPr>
          <a:xfrm>
            <a:off x="1035991" y="1804970"/>
            <a:ext cx="637528" cy="1018413"/>
          </a:xfrm>
          <a:prstGeom prst="rect">
            <a:avLst/>
          </a:prstGeom>
          <a:noFill/>
          <a:ln>
            <a:noFill/>
          </a:ln>
        </p:spPr>
      </p:pic>
      <p:sp>
        <p:nvSpPr>
          <p:cNvPr id="768" name="Google Shape;768;p39"/>
          <p:cNvSpPr/>
          <p:nvPr/>
        </p:nvSpPr>
        <p:spPr>
          <a:xfrm>
            <a:off x="845550" y="1804978"/>
            <a:ext cx="1018500" cy="1018500"/>
          </a:xfrm>
          <a:prstGeom prst="noSmoking">
            <a:avLst>
              <a:gd fmla="val 9791" name="adj"/>
            </a:avLst>
          </a:prstGeom>
          <a:solidFill>
            <a:srgbClr val="EA4E6A"/>
          </a:solidFill>
          <a:ln>
            <a:noFill/>
          </a:ln>
        </p:spPr>
        <p:txBody>
          <a:bodyPr anchorCtr="0" anchor="ctr" bIns="36075" lIns="36075" spcFirstLastPara="1" rIns="36075" wrap="square" tIns="36075">
            <a:noAutofit/>
          </a:bodyPr>
          <a:lstStyle/>
          <a:p>
            <a:pPr indent="0" lvl="0" marL="0" marR="0" rtl="0" algn="ctr">
              <a:lnSpc>
                <a:spcPct val="100000"/>
              </a:lnSpc>
              <a:spcBef>
                <a:spcPts val="0"/>
              </a:spcBef>
              <a:spcAft>
                <a:spcPts val="0"/>
              </a:spcAft>
              <a:buClr>
                <a:srgbClr val="000000"/>
              </a:buClr>
              <a:buSzPts val="552"/>
              <a:buFont typeface="Arial"/>
              <a:buNone/>
            </a:pPr>
            <a:r>
              <a:t/>
            </a:r>
            <a:endParaRPr b="0" i="0" sz="552" u="none" cap="none" strike="noStrike">
              <a:solidFill>
                <a:srgbClr val="000000"/>
              </a:solidFill>
              <a:latin typeface="Arial"/>
              <a:ea typeface="Arial"/>
              <a:cs typeface="Arial"/>
              <a:sym typeface="Arial"/>
            </a:endParaRPr>
          </a:p>
        </p:txBody>
      </p:sp>
      <p:pic>
        <p:nvPicPr>
          <p:cNvPr id="769" name="Google Shape;769;p39" title="Group 259.png"/>
          <p:cNvPicPr preferRelativeResize="0"/>
          <p:nvPr/>
        </p:nvPicPr>
        <p:blipFill rotWithShape="1">
          <a:blip r:embed="rId4">
            <a:alphaModFix/>
          </a:blip>
          <a:srcRect b="0" l="0" r="0" t="0"/>
          <a:stretch/>
        </p:blipFill>
        <p:spPr>
          <a:xfrm>
            <a:off x="5009529" y="1804975"/>
            <a:ext cx="1274942" cy="1018399"/>
          </a:xfrm>
          <a:prstGeom prst="rect">
            <a:avLst/>
          </a:prstGeom>
          <a:noFill/>
          <a:ln>
            <a:noFill/>
          </a:ln>
        </p:spPr>
      </p:pic>
      <p:sp>
        <p:nvSpPr>
          <p:cNvPr id="770" name="Google Shape;770;p39"/>
          <p:cNvSpPr/>
          <p:nvPr/>
        </p:nvSpPr>
        <p:spPr>
          <a:xfrm>
            <a:off x="6849698" y="1375847"/>
            <a:ext cx="1953000" cy="1566300"/>
          </a:xfrm>
          <a:prstGeom prst="roundRect">
            <a:avLst>
              <a:gd fmla="val 13706"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Ризик для здоров’я</a:t>
            </a:r>
            <a:endParaRPr b="1" i="0" sz="1200" u="none" cap="none" strike="noStrike">
              <a:solidFill>
                <a:srgbClr val="001D35"/>
              </a:solidFill>
              <a:latin typeface="Montserrat"/>
              <a:ea typeface="Montserrat"/>
              <a:cs typeface="Montserrat"/>
              <a:sym typeface="Montserrat"/>
            </a:endParaRPr>
          </a:p>
        </p:txBody>
      </p:sp>
      <p:sp>
        <p:nvSpPr>
          <p:cNvPr id="771" name="Google Shape;771;p39"/>
          <p:cNvSpPr/>
          <p:nvPr/>
        </p:nvSpPr>
        <p:spPr>
          <a:xfrm>
            <a:off x="6296133"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72" name="Google Shape;772;p39" title="Group 163.png"/>
          <p:cNvPicPr preferRelativeResize="0"/>
          <p:nvPr/>
        </p:nvPicPr>
        <p:blipFill rotWithShape="1">
          <a:blip r:embed="rId5">
            <a:alphaModFix/>
          </a:blip>
          <a:srcRect b="0" l="0" r="0" t="0"/>
          <a:stretch/>
        </p:blipFill>
        <p:spPr>
          <a:xfrm rot="6970185">
            <a:off x="7165141" y="2114503"/>
            <a:ext cx="593948" cy="661709"/>
          </a:xfrm>
          <a:prstGeom prst="rect">
            <a:avLst/>
          </a:prstGeom>
          <a:noFill/>
          <a:ln>
            <a:noFill/>
          </a:ln>
        </p:spPr>
      </p:pic>
      <p:pic>
        <p:nvPicPr>
          <p:cNvPr id="773" name="Google Shape;773;p39" title="Group 167.png"/>
          <p:cNvPicPr preferRelativeResize="0"/>
          <p:nvPr/>
        </p:nvPicPr>
        <p:blipFill rotWithShape="1">
          <a:blip r:embed="rId6">
            <a:alphaModFix/>
          </a:blip>
          <a:srcRect b="0" l="0" r="0" t="0"/>
          <a:stretch/>
        </p:blipFill>
        <p:spPr>
          <a:xfrm>
            <a:off x="7279999" y="1874726"/>
            <a:ext cx="367140" cy="239385"/>
          </a:xfrm>
          <a:prstGeom prst="rect">
            <a:avLst/>
          </a:prstGeom>
          <a:noFill/>
          <a:ln>
            <a:noFill/>
          </a:ln>
        </p:spPr>
      </p:pic>
      <p:pic>
        <p:nvPicPr>
          <p:cNvPr id="774" name="Google Shape;774;p39" title="Group 165.png"/>
          <p:cNvPicPr preferRelativeResize="0"/>
          <p:nvPr/>
        </p:nvPicPr>
        <p:blipFill rotWithShape="1">
          <a:blip r:embed="rId7">
            <a:alphaModFix/>
          </a:blip>
          <a:srcRect b="0" l="0" r="0" t="0"/>
          <a:stretch/>
        </p:blipFill>
        <p:spPr>
          <a:xfrm>
            <a:off x="7783788" y="1998383"/>
            <a:ext cx="153802" cy="153802"/>
          </a:xfrm>
          <a:prstGeom prst="rect">
            <a:avLst/>
          </a:prstGeom>
          <a:noFill/>
          <a:ln>
            <a:noFill/>
          </a:ln>
        </p:spPr>
      </p:pic>
      <p:pic>
        <p:nvPicPr>
          <p:cNvPr id="775" name="Google Shape;775;p39" title="Group 320.png"/>
          <p:cNvPicPr preferRelativeResize="0"/>
          <p:nvPr/>
        </p:nvPicPr>
        <p:blipFill rotWithShape="1">
          <a:blip r:embed="rId8">
            <a:alphaModFix/>
          </a:blip>
          <a:srcRect b="0" l="0" r="0" t="0"/>
          <a:stretch/>
        </p:blipFill>
        <p:spPr>
          <a:xfrm rot="-6186029">
            <a:off x="7874872" y="1903658"/>
            <a:ext cx="678360" cy="856385"/>
          </a:xfrm>
          <a:prstGeom prst="rect">
            <a:avLst/>
          </a:prstGeom>
          <a:noFill/>
          <a:ln>
            <a:noFill/>
          </a:ln>
        </p:spPr>
      </p:pic>
      <p:sp>
        <p:nvSpPr>
          <p:cNvPr id="776" name="Google Shape;776;p39"/>
          <p:cNvSpPr txBox="1"/>
          <p:nvPr/>
        </p:nvSpPr>
        <p:spPr>
          <a:xfrm>
            <a:off x="352025" y="283200"/>
            <a:ext cx="8430000" cy="509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ІНТЕРАКТИВ «РОЗІРВИ ЛАНЦЮЖОК РИЗИКІВ»</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777" name="Google Shape;777;p39"/>
          <p:cNvSpPr/>
          <p:nvPr/>
        </p:nvSpPr>
        <p:spPr>
          <a:xfrm>
            <a:off x="2540597" y="1375847"/>
            <a:ext cx="1953000" cy="1566300"/>
          </a:xfrm>
          <a:prstGeom prst="roundRect">
            <a:avLst>
              <a:gd fmla="val 11224" name="adj"/>
            </a:avLst>
          </a:prstGeom>
          <a:solidFill>
            <a:srgbClr val="FBBD04"/>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води</a:t>
            </a:r>
            <a:endParaRPr b="1" i="0" sz="1200" u="none" cap="none" strike="noStrike">
              <a:solidFill>
                <a:srgbClr val="001D35"/>
              </a:solidFill>
              <a:latin typeface="Montserrat"/>
              <a:ea typeface="Montserrat"/>
              <a:cs typeface="Montserrat"/>
              <a:sym typeface="Montserrat"/>
            </a:endParaRPr>
          </a:p>
        </p:txBody>
      </p:sp>
      <p:pic>
        <p:nvPicPr>
          <p:cNvPr id="778" name="Google Shape;778;p39" title="Group 173.png"/>
          <p:cNvPicPr preferRelativeResize="0"/>
          <p:nvPr/>
        </p:nvPicPr>
        <p:blipFill rotWithShape="1">
          <a:blip r:embed="rId9">
            <a:alphaModFix/>
          </a:blip>
          <a:srcRect b="0" l="0" r="0" t="0"/>
          <a:stretch/>
        </p:blipFill>
        <p:spPr>
          <a:xfrm>
            <a:off x="2399825" y="1805025"/>
            <a:ext cx="2250396" cy="1018399"/>
          </a:xfrm>
          <a:prstGeom prst="rect">
            <a:avLst/>
          </a:prstGeom>
          <a:noFill/>
          <a:ln>
            <a:noFill/>
          </a:ln>
        </p:spPr>
      </p:pic>
      <p:sp>
        <p:nvSpPr>
          <p:cNvPr id="779" name="Google Shape;779;p39"/>
          <p:cNvSpPr/>
          <p:nvPr/>
        </p:nvSpPr>
        <p:spPr>
          <a:xfrm>
            <a:off x="2540600" y="392857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Економно використовувати воду</a:t>
            </a:r>
            <a:endParaRPr b="1" i="0" sz="1228" u="none" cap="none" strike="noStrike">
              <a:solidFill>
                <a:schemeClr val="lt1"/>
              </a:solidFill>
              <a:latin typeface="Montserrat"/>
              <a:ea typeface="Montserrat"/>
              <a:cs typeface="Montserrat"/>
              <a:sym typeface="Montserrat"/>
            </a:endParaRPr>
          </a:p>
        </p:txBody>
      </p:sp>
      <p:sp>
        <p:nvSpPr>
          <p:cNvPr id="780" name="Google Shape;780;p39"/>
          <p:cNvSpPr/>
          <p:nvPr/>
        </p:nvSpPr>
        <p:spPr>
          <a:xfrm>
            <a:off x="363850" y="392857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Зробити запас води</a:t>
            </a:r>
            <a:endParaRPr b="1" i="0" sz="1228"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4"/>
          <p:cNvSpPr/>
          <p:nvPr/>
        </p:nvSpPr>
        <p:spPr>
          <a:xfrm>
            <a:off x="352025" y="976363"/>
            <a:ext cx="8502300" cy="1039800"/>
          </a:xfrm>
          <a:prstGeom prst="roundRect">
            <a:avLst>
              <a:gd fmla="val 32040" name="adj"/>
            </a:avLst>
          </a:prstGeom>
          <a:solidFill>
            <a:srgbClr val="41B2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600" u="none" cap="none" strike="noStrike">
                <a:solidFill>
                  <a:schemeClr val="lt1"/>
                </a:solidFill>
                <a:latin typeface="Montserrat"/>
                <a:ea typeface="Montserrat"/>
                <a:cs typeface="Montserrat"/>
                <a:sym typeface="Montserrat"/>
              </a:rPr>
              <a:t>Завдання 3. Установи логічну послідовність.</a:t>
            </a:r>
            <a:endParaRPr b="1" i="0" sz="16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2800"/>
              <a:buFont typeface="Arial"/>
              <a:buNone/>
            </a:pPr>
            <a:r>
              <a:rPr b="1" i="0" lang="uk" sz="1600" u="none" cap="none" strike="noStrike">
                <a:solidFill>
                  <a:schemeClr val="lt1"/>
                </a:solidFill>
                <a:latin typeface="Montserrat"/>
                <a:ea typeface="Montserrat"/>
                <a:cs typeface="Montserrat"/>
                <a:sym typeface="Montserrat"/>
              </a:rPr>
              <a:t>Що стається, коли люди використовують небезпечну воду </a:t>
            </a:r>
            <a:br>
              <a:rPr b="1" i="0" lang="uk" sz="1600" u="none" cap="none" strike="noStrike">
                <a:solidFill>
                  <a:schemeClr val="lt1"/>
                </a:solidFill>
                <a:latin typeface="Montserrat"/>
                <a:ea typeface="Montserrat"/>
                <a:cs typeface="Montserrat"/>
                <a:sym typeface="Montserrat"/>
              </a:rPr>
            </a:br>
            <a:r>
              <a:rPr b="1" i="0" lang="uk" sz="1600" u="none" cap="none" strike="noStrike">
                <a:solidFill>
                  <a:schemeClr val="lt1"/>
                </a:solidFill>
                <a:latin typeface="Montserrat"/>
                <a:ea typeface="Montserrat"/>
                <a:cs typeface="Montserrat"/>
                <a:sym typeface="Montserrat"/>
              </a:rPr>
              <a:t>й нехтують гігієною? Розташуй події послідовно.</a:t>
            </a:r>
            <a:endParaRPr b="1" i="0" sz="1600" u="none" cap="none" strike="noStrike">
              <a:solidFill>
                <a:schemeClr val="lt1"/>
              </a:solidFill>
              <a:latin typeface="Montserrat"/>
              <a:ea typeface="Montserrat"/>
              <a:cs typeface="Montserrat"/>
              <a:sym typeface="Montserrat"/>
            </a:endParaRPr>
          </a:p>
        </p:txBody>
      </p:sp>
      <p:sp>
        <p:nvSpPr>
          <p:cNvPr id="99" name="Google Shape;99;p4"/>
          <p:cNvSpPr/>
          <p:nvPr/>
        </p:nvSpPr>
        <p:spPr>
          <a:xfrm>
            <a:off x="337150" y="2162235"/>
            <a:ext cx="2721600" cy="2745000"/>
          </a:xfrm>
          <a:prstGeom prst="roundRect">
            <a:avLst>
              <a:gd fmla="val 10490" name="adj"/>
            </a:avLst>
          </a:prstGeom>
          <a:solidFill>
            <a:srgbClr val="B1ECC8"/>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А. Виникає </a:t>
            </a:r>
            <a:br>
              <a:rPr b="0" i="0" lang="uk" sz="1600" u="none" cap="none" strike="noStrike">
                <a:solidFill>
                  <a:schemeClr val="dk1"/>
                </a:solidFill>
                <a:latin typeface="Montserrat"/>
                <a:ea typeface="Montserrat"/>
                <a:cs typeface="Montserrat"/>
                <a:sym typeface="Montserrat"/>
              </a:rPr>
            </a:br>
            <a:r>
              <a:rPr b="0" i="0" lang="uk" sz="1600" u="none" cap="none" strike="noStrike">
                <a:solidFill>
                  <a:schemeClr val="dk1"/>
                </a:solidFill>
                <a:latin typeface="Montserrat"/>
                <a:ea typeface="Montserrat"/>
                <a:cs typeface="Montserrat"/>
                <a:sym typeface="Montserrat"/>
              </a:rPr>
              <a:t>ризик хвороб</a:t>
            </a:r>
            <a:endParaRPr b="0" i="0" sz="1600" u="none" cap="none" strike="noStrike">
              <a:solidFill>
                <a:schemeClr val="dk1"/>
              </a:solidFill>
              <a:latin typeface="Montserrat"/>
              <a:ea typeface="Montserrat"/>
              <a:cs typeface="Montserrat"/>
              <a:sym typeface="Montserrat"/>
            </a:endParaRPr>
          </a:p>
        </p:txBody>
      </p:sp>
      <p:sp>
        <p:nvSpPr>
          <p:cNvPr id="100" name="Google Shape;100;p4"/>
          <p:cNvSpPr/>
          <p:nvPr/>
        </p:nvSpPr>
        <p:spPr>
          <a:xfrm>
            <a:off x="3242374" y="2162235"/>
            <a:ext cx="2721600" cy="2745000"/>
          </a:xfrm>
          <a:prstGeom prst="roundRect">
            <a:avLst>
              <a:gd fmla="val 12483" name="adj"/>
            </a:avLst>
          </a:prstGeom>
          <a:solidFill>
            <a:srgbClr val="ECD4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Б. Мікроорганізми потрапляють </a:t>
            </a:r>
            <a:br>
              <a:rPr b="0" i="0" lang="uk" sz="1600" u="none" cap="none" strike="noStrike">
                <a:solidFill>
                  <a:schemeClr val="dk1"/>
                </a:solidFill>
                <a:latin typeface="Montserrat"/>
                <a:ea typeface="Montserrat"/>
                <a:cs typeface="Montserrat"/>
                <a:sym typeface="Montserrat"/>
              </a:rPr>
            </a:br>
            <a:r>
              <a:rPr b="0" i="0" lang="uk" sz="1600" u="none" cap="none" strike="noStrike">
                <a:solidFill>
                  <a:schemeClr val="dk1"/>
                </a:solidFill>
                <a:latin typeface="Montserrat"/>
                <a:ea typeface="Montserrat"/>
                <a:cs typeface="Montserrat"/>
                <a:sym typeface="Montserrat"/>
              </a:rPr>
              <a:t>в організм</a:t>
            </a:r>
            <a:endParaRPr b="0" i="0" sz="1600" u="none" cap="none" strike="noStrike">
              <a:solidFill>
                <a:schemeClr val="dk1"/>
              </a:solidFill>
              <a:latin typeface="Montserrat"/>
              <a:ea typeface="Montserrat"/>
              <a:cs typeface="Montserrat"/>
              <a:sym typeface="Montserrat"/>
            </a:endParaRPr>
          </a:p>
        </p:txBody>
      </p:sp>
      <p:sp>
        <p:nvSpPr>
          <p:cNvPr id="101" name="Google Shape;101;p4"/>
          <p:cNvSpPr/>
          <p:nvPr/>
        </p:nvSpPr>
        <p:spPr>
          <a:xfrm>
            <a:off x="6147600" y="2162235"/>
            <a:ext cx="2721600" cy="2745000"/>
          </a:xfrm>
          <a:prstGeom prst="roundRect">
            <a:avLst>
              <a:gd fmla="val 12483"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В. Людина п’є небезпечну воду</a:t>
            </a:r>
            <a:endParaRPr b="0" i="0" sz="1600" u="none" cap="none" strike="noStrike">
              <a:solidFill>
                <a:schemeClr val="dk1"/>
              </a:solidFill>
              <a:latin typeface="Montserrat"/>
              <a:ea typeface="Montserrat"/>
              <a:cs typeface="Montserrat"/>
              <a:sym typeface="Montserrat"/>
            </a:endParaRPr>
          </a:p>
        </p:txBody>
      </p:sp>
      <p:pic>
        <p:nvPicPr>
          <p:cNvPr id="102" name="Google Shape;102;p4" title="Group.png"/>
          <p:cNvPicPr preferRelativeResize="0"/>
          <p:nvPr/>
        </p:nvPicPr>
        <p:blipFill rotWithShape="1">
          <a:blip r:embed="rId3">
            <a:alphaModFix/>
          </a:blip>
          <a:srcRect b="0" l="0" r="0" t="0"/>
          <a:stretch/>
        </p:blipFill>
        <p:spPr>
          <a:xfrm flipH="1">
            <a:off x="7051407" y="2412563"/>
            <a:ext cx="1648849" cy="1839029"/>
          </a:xfrm>
          <a:prstGeom prst="rect">
            <a:avLst/>
          </a:prstGeom>
          <a:noFill/>
          <a:ln>
            <a:noFill/>
          </a:ln>
        </p:spPr>
      </p:pic>
      <p:pic>
        <p:nvPicPr>
          <p:cNvPr id="103" name="Google Shape;103;p4" title="Group 184.png"/>
          <p:cNvPicPr preferRelativeResize="0"/>
          <p:nvPr/>
        </p:nvPicPr>
        <p:blipFill rotWithShape="1">
          <a:blip r:embed="rId4">
            <a:alphaModFix/>
          </a:blip>
          <a:srcRect b="0" l="0" r="0" t="0"/>
          <a:stretch/>
        </p:blipFill>
        <p:spPr>
          <a:xfrm rot="1869345">
            <a:off x="7080345" y="2309257"/>
            <a:ext cx="268695" cy="431971"/>
          </a:xfrm>
          <a:prstGeom prst="rect">
            <a:avLst/>
          </a:prstGeom>
          <a:noFill/>
          <a:ln>
            <a:noFill/>
          </a:ln>
        </p:spPr>
      </p:pic>
      <p:pic>
        <p:nvPicPr>
          <p:cNvPr id="104" name="Google Shape;104;p4" title="Group 163.png"/>
          <p:cNvPicPr preferRelativeResize="0"/>
          <p:nvPr/>
        </p:nvPicPr>
        <p:blipFill rotWithShape="1">
          <a:blip r:embed="rId5">
            <a:alphaModFix/>
          </a:blip>
          <a:srcRect b="0" l="0" r="0" t="0"/>
          <a:stretch/>
        </p:blipFill>
        <p:spPr>
          <a:xfrm rot="6970211">
            <a:off x="4593923" y="3059105"/>
            <a:ext cx="702032" cy="782134"/>
          </a:xfrm>
          <a:prstGeom prst="rect">
            <a:avLst/>
          </a:prstGeom>
          <a:noFill/>
          <a:ln>
            <a:noFill/>
          </a:ln>
        </p:spPr>
      </p:pic>
      <p:pic>
        <p:nvPicPr>
          <p:cNvPr id="105" name="Google Shape;105;p4" title="Group 167.png"/>
          <p:cNvPicPr preferRelativeResize="0"/>
          <p:nvPr/>
        </p:nvPicPr>
        <p:blipFill rotWithShape="1">
          <a:blip r:embed="rId6">
            <a:alphaModFix/>
          </a:blip>
          <a:srcRect b="0" l="0" r="0" t="0"/>
          <a:stretch/>
        </p:blipFill>
        <p:spPr>
          <a:xfrm>
            <a:off x="5210009" y="2481110"/>
            <a:ext cx="433957" cy="282951"/>
          </a:xfrm>
          <a:prstGeom prst="rect">
            <a:avLst/>
          </a:prstGeom>
          <a:noFill/>
          <a:ln>
            <a:noFill/>
          </a:ln>
        </p:spPr>
      </p:pic>
      <p:pic>
        <p:nvPicPr>
          <p:cNvPr id="106" name="Google Shape;106;p4" title="Group 165.png"/>
          <p:cNvPicPr preferRelativeResize="0"/>
          <p:nvPr/>
        </p:nvPicPr>
        <p:blipFill rotWithShape="1">
          <a:blip r:embed="rId7">
            <a:alphaModFix/>
          </a:blip>
          <a:srcRect b="0" l="0" r="0" t="0"/>
          <a:stretch/>
        </p:blipFill>
        <p:spPr>
          <a:xfrm>
            <a:off x="4964182" y="2837937"/>
            <a:ext cx="181792" cy="181792"/>
          </a:xfrm>
          <a:prstGeom prst="rect">
            <a:avLst/>
          </a:prstGeom>
          <a:noFill/>
          <a:ln>
            <a:noFill/>
          </a:ln>
        </p:spPr>
      </p:pic>
      <p:pic>
        <p:nvPicPr>
          <p:cNvPr id="107" name="Google Shape;107;p4" title="Group 168.png"/>
          <p:cNvPicPr preferRelativeResize="0"/>
          <p:nvPr/>
        </p:nvPicPr>
        <p:blipFill rotWithShape="1">
          <a:blip r:embed="rId8">
            <a:alphaModFix/>
          </a:blip>
          <a:srcRect b="0" l="0" r="0" t="0"/>
          <a:stretch/>
        </p:blipFill>
        <p:spPr>
          <a:xfrm>
            <a:off x="4466825" y="2616941"/>
            <a:ext cx="272688" cy="272688"/>
          </a:xfrm>
          <a:prstGeom prst="rect">
            <a:avLst/>
          </a:prstGeom>
          <a:noFill/>
          <a:ln>
            <a:noFill/>
          </a:ln>
        </p:spPr>
      </p:pic>
      <p:pic>
        <p:nvPicPr>
          <p:cNvPr id="108" name="Google Shape;108;p4" title="Group 164.png"/>
          <p:cNvPicPr preferRelativeResize="0"/>
          <p:nvPr/>
        </p:nvPicPr>
        <p:blipFill rotWithShape="1">
          <a:blip r:embed="rId9">
            <a:alphaModFix/>
          </a:blip>
          <a:srcRect b="0" l="0" r="0" t="0"/>
          <a:stretch/>
        </p:blipFill>
        <p:spPr>
          <a:xfrm>
            <a:off x="5354636" y="3019728"/>
            <a:ext cx="460088" cy="324405"/>
          </a:xfrm>
          <a:prstGeom prst="rect">
            <a:avLst/>
          </a:prstGeom>
          <a:noFill/>
          <a:ln>
            <a:noFill/>
          </a:ln>
        </p:spPr>
      </p:pic>
      <p:pic>
        <p:nvPicPr>
          <p:cNvPr id="109" name="Google Shape;109;p4" title="Group.png"/>
          <p:cNvPicPr preferRelativeResize="0"/>
          <p:nvPr/>
        </p:nvPicPr>
        <p:blipFill rotWithShape="1">
          <a:blip r:embed="rId10">
            <a:alphaModFix/>
          </a:blip>
          <a:srcRect b="0" l="0" r="0" t="0"/>
          <a:stretch/>
        </p:blipFill>
        <p:spPr>
          <a:xfrm>
            <a:off x="1423325" y="2390309"/>
            <a:ext cx="1415150" cy="2033848"/>
          </a:xfrm>
          <a:prstGeom prst="rect">
            <a:avLst/>
          </a:prstGeom>
          <a:noFill/>
          <a:ln>
            <a:noFill/>
          </a:ln>
        </p:spPr>
      </p:pic>
      <p:pic>
        <p:nvPicPr>
          <p:cNvPr id="110" name="Google Shape;110;p4" title="Group 163.png"/>
          <p:cNvPicPr preferRelativeResize="0"/>
          <p:nvPr/>
        </p:nvPicPr>
        <p:blipFill rotWithShape="1">
          <a:blip r:embed="rId5">
            <a:alphaModFix/>
          </a:blip>
          <a:srcRect b="0" l="0" r="0" t="0"/>
          <a:stretch/>
        </p:blipFill>
        <p:spPr>
          <a:xfrm rot="6970230">
            <a:off x="1244472" y="3031580"/>
            <a:ext cx="539426" cy="600978"/>
          </a:xfrm>
          <a:prstGeom prst="rect">
            <a:avLst/>
          </a:prstGeom>
          <a:noFill/>
          <a:ln>
            <a:noFill/>
          </a:ln>
        </p:spPr>
      </p:pic>
      <p:pic>
        <p:nvPicPr>
          <p:cNvPr id="111" name="Google Shape;111;p4" title="Group 165.png"/>
          <p:cNvPicPr preferRelativeResize="0"/>
          <p:nvPr/>
        </p:nvPicPr>
        <p:blipFill rotWithShape="1">
          <a:blip r:embed="rId7">
            <a:alphaModFix/>
          </a:blip>
          <a:srcRect b="0" l="0" r="0" t="0"/>
          <a:stretch/>
        </p:blipFill>
        <p:spPr>
          <a:xfrm>
            <a:off x="1832457" y="2442776"/>
            <a:ext cx="164939" cy="164939"/>
          </a:xfrm>
          <a:prstGeom prst="rect">
            <a:avLst/>
          </a:prstGeom>
          <a:noFill/>
          <a:ln>
            <a:noFill/>
          </a:ln>
        </p:spPr>
      </p:pic>
      <p:sp>
        <p:nvSpPr>
          <p:cNvPr id="112" name="Google Shape;112;p4"/>
          <p:cNvSpPr txBox="1"/>
          <p:nvPr/>
        </p:nvSpPr>
        <p:spPr>
          <a:xfrm>
            <a:off x="352025" y="283200"/>
            <a:ext cx="84081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«ЩО ТИ ЗНАЄШ ПРО ВОДУ?»</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113" name="Google Shape;113;p4"/>
          <p:cNvSpPr/>
          <p:nvPr/>
        </p:nvSpPr>
        <p:spPr>
          <a:xfrm>
            <a:off x="337147" y="650138"/>
            <a:ext cx="4438114" cy="111075"/>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40"/>
          <p:cNvSpPr txBox="1"/>
          <p:nvPr/>
        </p:nvSpPr>
        <p:spPr>
          <a:xfrm>
            <a:off x="352025" y="792452"/>
            <a:ext cx="640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Як тут можна вплинути на ситуацію?</a:t>
            </a:r>
            <a:endParaRPr b="0" i="0" sz="1800" u="none" cap="none" strike="noStrike">
              <a:solidFill>
                <a:srgbClr val="001D35"/>
              </a:solidFill>
              <a:latin typeface="Montserrat"/>
              <a:ea typeface="Montserrat"/>
              <a:cs typeface="Montserrat"/>
              <a:sym typeface="Montserrat"/>
            </a:endParaRPr>
          </a:p>
        </p:txBody>
      </p:sp>
      <p:sp>
        <p:nvSpPr>
          <p:cNvPr id="786" name="Google Shape;786;p40"/>
          <p:cNvSpPr/>
          <p:nvPr/>
        </p:nvSpPr>
        <p:spPr>
          <a:xfrm>
            <a:off x="386047" y="1375847"/>
            <a:ext cx="1953000" cy="1566300"/>
          </a:xfrm>
          <a:prstGeom prst="roundRect">
            <a:avLst>
              <a:gd fmla="val 11390"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електрики</a:t>
            </a:r>
            <a:endParaRPr b="1" i="0" sz="1200" u="none" cap="none" strike="noStrike">
              <a:solidFill>
                <a:srgbClr val="001D35"/>
              </a:solidFill>
              <a:latin typeface="Montserrat"/>
              <a:ea typeface="Montserrat"/>
              <a:cs typeface="Montserrat"/>
              <a:sym typeface="Montserrat"/>
            </a:endParaRPr>
          </a:p>
        </p:txBody>
      </p:sp>
      <p:sp>
        <p:nvSpPr>
          <p:cNvPr id="787" name="Google Shape;787;p40"/>
          <p:cNvSpPr/>
          <p:nvPr/>
        </p:nvSpPr>
        <p:spPr>
          <a:xfrm>
            <a:off x="4695148" y="1375847"/>
            <a:ext cx="1953000" cy="1566300"/>
          </a:xfrm>
          <a:prstGeom prst="roundRect">
            <a:avLst>
              <a:gd fmla="val 10494" name="adj"/>
            </a:avLst>
          </a:prstGeom>
          <a:solidFill>
            <a:srgbClr val="B1ECC8"/>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гігієни</a:t>
            </a:r>
            <a:endParaRPr b="1" i="0" sz="1200" u="none" cap="none" strike="noStrike">
              <a:solidFill>
                <a:srgbClr val="001D35"/>
              </a:solidFill>
              <a:latin typeface="Montserrat"/>
              <a:ea typeface="Montserrat"/>
              <a:cs typeface="Montserrat"/>
              <a:sym typeface="Montserrat"/>
            </a:endParaRPr>
          </a:p>
        </p:txBody>
      </p:sp>
      <p:sp>
        <p:nvSpPr>
          <p:cNvPr id="788" name="Google Shape;788;p40"/>
          <p:cNvSpPr/>
          <p:nvPr/>
        </p:nvSpPr>
        <p:spPr>
          <a:xfrm>
            <a:off x="1984525"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40"/>
          <p:cNvSpPr/>
          <p:nvPr/>
        </p:nvSpPr>
        <p:spPr>
          <a:xfrm>
            <a:off x="4056000"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90" name="Google Shape;790;p40" title="Vector 72.png"/>
          <p:cNvPicPr preferRelativeResize="0"/>
          <p:nvPr/>
        </p:nvPicPr>
        <p:blipFill rotWithShape="1">
          <a:blip r:embed="rId3">
            <a:alphaModFix/>
          </a:blip>
          <a:srcRect b="0" l="0" r="0" t="0"/>
          <a:stretch/>
        </p:blipFill>
        <p:spPr>
          <a:xfrm>
            <a:off x="1035991" y="1804970"/>
            <a:ext cx="637528" cy="1018413"/>
          </a:xfrm>
          <a:prstGeom prst="rect">
            <a:avLst/>
          </a:prstGeom>
          <a:noFill/>
          <a:ln>
            <a:noFill/>
          </a:ln>
        </p:spPr>
      </p:pic>
      <p:sp>
        <p:nvSpPr>
          <p:cNvPr id="791" name="Google Shape;791;p40"/>
          <p:cNvSpPr/>
          <p:nvPr/>
        </p:nvSpPr>
        <p:spPr>
          <a:xfrm>
            <a:off x="845550" y="1804978"/>
            <a:ext cx="1018500" cy="1018500"/>
          </a:xfrm>
          <a:prstGeom prst="noSmoking">
            <a:avLst>
              <a:gd fmla="val 9791" name="adj"/>
            </a:avLst>
          </a:prstGeom>
          <a:solidFill>
            <a:srgbClr val="EA4E6A"/>
          </a:solidFill>
          <a:ln>
            <a:noFill/>
          </a:ln>
        </p:spPr>
        <p:txBody>
          <a:bodyPr anchorCtr="0" anchor="ctr" bIns="36075" lIns="36075" spcFirstLastPara="1" rIns="36075" wrap="square" tIns="36075">
            <a:noAutofit/>
          </a:bodyPr>
          <a:lstStyle/>
          <a:p>
            <a:pPr indent="0" lvl="0" marL="0" marR="0" rtl="0" algn="ctr">
              <a:lnSpc>
                <a:spcPct val="100000"/>
              </a:lnSpc>
              <a:spcBef>
                <a:spcPts val="0"/>
              </a:spcBef>
              <a:spcAft>
                <a:spcPts val="0"/>
              </a:spcAft>
              <a:buClr>
                <a:srgbClr val="000000"/>
              </a:buClr>
              <a:buSzPts val="552"/>
              <a:buFont typeface="Arial"/>
              <a:buNone/>
            </a:pPr>
            <a:r>
              <a:t/>
            </a:r>
            <a:endParaRPr b="0" i="0" sz="552" u="none" cap="none" strike="noStrike">
              <a:solidFill>
                <a:srgbClr val="000000"/>
              </a:solidFill>
              <a:latin typeface="Arial"/>
              <a:ea typeface="Arial"/>
              <a:cs typeface="Arial"/>
              <a:sym typeface="Arial"/>
            </a:endParaRPr>
          </a:p>
        </p:txBody>
      </p:sp>
      <p:pic>
        <p:nvPicPr>
          <p:cNvPr id="792" name="Google Shape;792;p40" title="Group 259.png"/>
          <p:cNvPicPr preferRelativeResize="0"/>
          <p:nvPr/>
        </p:nvPicPr>
        <p:blipFill rotWithShape="1">
          <a:blip r:embed="rId4">
            <a:alphaModFix/>
          </a:blip>
          <a:srcRect b="0" l="0" r="0" t="0"/>
          <a:stretch/>
        </p:blipFill>
        <p:spPr>
          <a:xfrm>
            <a:off x="5009529" y="1804975"/>
            <a:ext cx="1274942" cy="1018399"/>
          </a:xfrm>
          <a:prstGeom prst="rect">
            <a:avLst/>
          </a:prstGeom>
          <a:noFill/>
          <a:ln>
            <a:noFill/>
          </a:ln>
        </p:spPr>
      </p:pic>
      <p:sp>
        <p:nvSpPr>
          <p:cNvPr id="793" name="Google Shape;793;p40"/>
          <p:cNvSpPr/>
          <p:nvPr/>
        </p:nvSpPr>
        <p:spPr>
          <a:xfrm>
            <a:off x="6849698" y="1375847"/>
            <a:ext cx="1953000" cy="1566300"/>
          </a:xfrm>
          <a:prstGeom prst="roundRect">
            <a:avLst>
              <a:gd fmla="val 13706"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Ризик для здоров’я</a:t>
            </a:r>
            <a:endParaRPr b="1" i="0" sz="1200" u="none" cap="none" strike="noStrike">
              <a:solidFill>
                <a:srgbClr val="001D35"/>
              </a:solidFill>
              <a:latin typeface="Montserrat"/>
              <a:ea typeface="Montserrat"/>
              <a:cs typeface="Montserrat"/>
              <a:sym typeface="Montserrat"/>
            </a:endParaRPr>
          </a:p>
        </p:txBody>
      </p:sp>
      <p:sp>
        <p:nvSpPr>
          <p:cNvPr id="794" name="Google Shape;794;p40"/>
          <p:cNvSpPr/>
          <p:nvPr/>
        </p:nvSpPr>
        <p:spPr>
          <a:xfrm>
            <a:off x="6296133"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95" name="Google Shape;795;p40" title="Group 163.png"/>
          <p:cNvPicPr preferRelativeResize="0"/>
          <p:nvPr/>
        </p:nvPicPr>
        <p:blipFill rotWithShape="1">
          <a:blip r:embed="rId5">
            <a:alphaModFix/>
          </a:blip>
          <a:srcRect b="0" l="0" r="0" t="0"/>
          <a:stretch/>
        </p:blipFill>
        <p:spPr>
          <a:xfrm rot="6970185">
            <a:off x="7165141" y="2114503"/>
            <a:ext cx="593948" cy="661709"/>
          </a:xfrm>
          <a:prstGeom prst="rect">
            <a:avLst/>
          </a:prstGeom>
          <a:noFill/>
          <a:ln>
            <a:noFill/>
          </a:ln>
        </p:spPr>
      </p:pic>
      <p:pic>
        <p:nvPicPr>
          <p:cNvPr id="796" name="Google Shape;796;p40" title="Group 167.png"/>
          <p:cNvPicPr preferRelativeResize="0"/>
          <p:nvPr/>
        </p:nvPicPr>
        <p:blipFill rotWithShape="1">
          <a:blip r:embed="rId6">
            <a:alphaModFix/>
          </a:blip>
          <a:srcRect b="0" l="0" r="0" t="0"/>
          <a:stretch/>
        </p:blipFill>
        <p:spPr>
          <a:xfrm>
            <a:off x="7279999" y="1874726"/>
            <a:ext cx="367140" cy="239385"/>
          </a:xfrm>
          <a:prstGeom prst="rect">
            <a:avLst/>
          </a:prstGeom>
          <a:noFill/>
          <a:ln>
            <a:noFill/>
          </a:ln>
        </p:spPr>
      </p:pic>
      <p:pic>
        <p:nvPicPr>
          <p:cNvPr id="797" name="Google Shape;797;p40" title="Group 165.png"/>
          <p:cNvPicPr preferRelativeResize="0"/>
          <p:nvPr/>
        </p:nvPicPr>
        <p:blipFill rotWithShape="1">
          <a:blip r:embed="rId7">
            <a:alphaModFix/>
          </a:blip>
          <a:srcRect b="0" l="0" r="0" t="0"/>
          <a:stretch/>
        </p:blipFill>
        <p:spPr>
          <a:xfrm>
            <a:off x="7783788" y="1998383"/>
            <a:ext cx="153802" cy="153802"/>
          </a:xfrm>
          <a:prstGeom prst="rect">
            <a:avLst/>
          </a:prstGeom>
          <a:noFill/>
          <a:ln>
            <a:noFill/>
          </a:ln>
        </p:spPr>
      </p:pic>
      <p:pic>
        <p:nvPicPr>
          <p:cNvPr id="798" name="Google Shape;798;p40" title="Group 320.png"/>
          <p:cNvPicPr preferRelativeResize="0"/>
          <p:nvPr/>
        </p:nvPicPr>
        <p:blipFill rotWithShape="1">
          <a:blip r:embed="rId8">
            <a:alphaModFix/>
          </a:blip>
          <a:srcRect b="0" l="0" r="0" t="0"/>
          <a:stretch/>
        </p:blipFill>
        <p:spPr>
          <a:xfrm rot="-6186029">
            <a:off x="7874872" y="1903658"/>
            <a:ext cx="678360" cy="856385"/>
          </a:xfrm>
          <a:prstGeom prst="rect">
            <a:avLst/>
          </a:prstGeom>
          <a:noFill/>
          <a:ln>
            <a:noFill/>
          </a:ln>
        </p:spPr>
      </p:pic>
      <p:sp>
        <p:nvSpPr>
          <p:cNvPr id="799" name="Google Shape;799;p40"/>
          <p:cNvSpPr txBox="1"/>
          <p:nvPr/>
        </p:nvSpPr>
        <p:spPr>
          <a:xfrm>
            <a:off x="352025" y="283200"/>
            <a:ext cx="8430000" cy="509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ІНТЕРАКТИВ «РОЗІРВИ ЛАНЦЮЖОК РИЗИКІВ»</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800" name="Google Shape;800;p40"/>
          <p:cNvSpPr/>
          <p:nvPr/>
        </p:nvSpPr>
        <p:spPr>
          <a:xfrm>
            <a:off x="2540597" y="1375847"/>
            <a:ext cx="1953000" cy="1566300"/>
          </a:xfrm>
          <a:prstGeom prst="roundRect">
            <a:avLst>
              <a:gd fmla="val 11224" name="adj"/>
            </a:avLst>
          </a:prstGeom>
          <a:solidFill>
            <a:srgbClr val="FBBD04"/>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води</a:t>
            </a:r>
            <a:endParaRPr b="1" i="0" sz="1200" u="none" cap="none" strike="noStrike">
              <a:solidFill>
                <a:srgbClr val="001D35"/>
              </a:solidFill>
              <a:latin typeface="Montserrat"/>
              <a:ea typeface="Montserrat"/>
              <a:cs typeface="Montserrat"/>
              <a:sym typeface="Montserrat"/>
            </a:endParaRPr>
          </a:p>
        </p:txBody>
      </p:sp>
      <p:pic>
        <p:nvPicPr>
          <p:cNvPr id="801" name="Google Shape;801;p40" title="Group 173.png"/>
          <p:cNvPicPr preferRelativeResize="0"/>
          <p:nvPr/>
        </p:nvPicPr>
        <p:blipFill rotWithShape="1">
          <a:blip r:embed="rId9">
            <a:alphaModFix/>
          </a:blip>
          <a:srcRect b="0" l="0" r="0" t="0"/>
          <a:stretch/>
        </p:blipFill>
        <p:spPr>
          <a:xfrm>
            <a:off x="2399825" y="1805025"/>
            <a:ext cx="2250396" cy="1018399"/>
          </a:xfrm>
          <a:prstGeom prst="rect">
            <a:avLst/>
          </a:prstGeom>
          <a:noFill/>
          <a:ln>
            <a:noFill/>
          </a:ln>
        </p:spPr>
      </p:pic>
      <p:sp>
        <p:nvSpPr>
          <p:cNvPr id="802" name="Google Shape;802;p40"/>
          <p:cNvSpPr/>
          <p:nvPr/>
        </p:nvSpPr>
        <p:spPr>
          <a:xfrm>
            <a:off x="2540600" y="392857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Економно використовувати воду</a:t>
            </a:r>
            <a:endParaRPr b="1" i="0" sz="1228" u="none" cap="none" strike="noStrike">
              <a:solidFill>
                <a:schemeClr val="lt1"/>
              </a:solidFill>
              <a:latin typeface="Montserrat"/>
              <a:ea typeface="Montserrat"/>
              <a:cs typeface="Montserrat"/>
              <a:sym typeface="Montserrat"/>
            </a:endParaRPr>
          </a:p>
        </p:txBody>
      </p:sp>
      <p:sp>
        <p:nvSpPr>
          <p:cNvPr id="803" name="Google Shape;803;p40"/>
          <p:cNvSpPr/>
          <p:nvPr/>
        </p:nvSpPr>
        <p:spPr>
          <a:xfrm>
            <a:off x="4695150" y="392857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Дотримуватися гігієни, </a:t>
            </a:r>
            <a:br>
              <a:rPr b="1" i="0" lang="uk" sz="1228" u="none" cap="none" strike="noStrike">
                <a:solidFill>
                  <a:schemeClr val="lt1"/>
                </a:solidFill>
                <a:latin typeface="Montserrat"/>
                <a:ea typeface="Montserrat"/>
                <a:cs typeface="Montserrat"/>
                <a:sym typeface="Montserrat"/>
              </a:rPr>
            </a:br>
            <a:r>
              <a:rPr b="1" i="0" lang="uk" sz="1228" u="none" cap="none" strike="noStrike">
                <a:solidFill>
                  <a:schemeClr val="lt1"/>
                </a:solidFill>
                <a:latin typeface="Montserrat"/>
                <a:ea typeface="Montserrat"/>
                <a:cs typeface="Montserrat"/>
                <a:sym typeface="Montserrat"/>
              </a:rPr>
              <a:t>не витрачаючи </a:t>
            </a:r>
            <a:br>
              <a:rPr b="1" i="0" lang="uk" sz="1228" u="none" cap="none" strike="noStrike">
                <a:solidFill>
                  <a:schemeClr val="lt1"/>
                </a:solidFill>
                <a:latin typeface="Montserrat"/>
                <a:ea typeface="Montserrat"/>
                <a:cs typeface="Montserrat"/>
                <a:sym typeface="Montserrat"/>
              </a:rPr>
            </a:br>
            <a:r>
              <a:rPr b="1" i="0" lang="uk" sz="1228" u="none" cap="none" strike="noStrike">
                <a:solidFill>
                  <a:schemeClr val="lt1"/>
                </a:solidFill>
                <a:latin typeface="Montserrat"/>
                <a:ea typeface="Montserrat"/>
                <a:cs typeface="Montserrat"/>
                <a:sym typeface="Montserrat"/>
              </a:rPr>
              <a:t>багато води</a:t>
            </a:r>
            <a:endParaRPr b="1" i="0" sz="1228" u="none" cap="none" strike="noStrike">
              <a:solidFill>
                <a:schemeClr val="lt1"/>
              </a:solidFill>
              <a:latin typeface="Montserrat"/>
              <a:ea typeface="Montserrat"/>
              <a:cs typeface="Montserrat"/>
              <a:sym typeface="Montserrat"/>
            </a:endParaRPr>
          </a:p>
        </p:txBody>
      </p:sp>
      <p:sp>
        <p:nvSpPr>
          <p:cNvPr id="804" name="Google Shape;804;p40"/>
          <p:cNvSpPr/>
          <p:nvPr/>
        </p:nvSpPr>
        <p:spPr>
          <a:xfrm>
            <a:off x="363850" y="392857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Зробити запас води</a:t>
            </a:r>
            <a:endParaRPr b="1" i="0" sz="1228"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41"/>
          <p:cNvSpPr txBox="1"/>
          <p:nvPr/>
        </p:nvSpPr>
        <p:spPr>
          <a:xfrm>
            <a:off x="352025" y="792452"/>
            <a:ext cx="640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Де тут можна вплинути на ситуацію?</a:t>
            </a:r>
            <a:endParaRPr b="0" i="0" sz="1800" u="none" cap="none" strike="noStrike">
              <a:solidFill>
                <a:srgbClr val="001D35"/>
              </a:solidFill>
              <a:latin typeface="Montserrat"/>
              <a:ea typeface="Montserrat"/>
              <a:cs typeface="Montserrat"/>
              <a:sym typeface="Montserrat"/>
            </a:endParaRPr>
          </a:p>
        </p:txBody>
      </p:sp>
      <p:sp>
        <p:nvSpPr>
          <p:cNvPr id="810" name="Google Shape;810;p41"/>
          <p:cNvSpPr/>
          <p:nvPr/>
        </p:nvSpPr>
        <p:spPr>
          <a:xfrm>
            <a:off x="386047" y="1375847"/>
            <a:ext cx="1953000" cy="1566300"/>
          </a:xfrm>
          <a:prstGeom prst="roundRect">
            <a:avLst>
              <a:gd fmla="val 11390"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електрики</a:t>
            </a:r>
            <a:endParaRPr b="1" i="0" sz="1200" u="none" cap="none" strike="noStrike">
              <a:solidFill>
                <a:srgbClr val="001D35"/>
              </a:solidFill>
              <a:latin typeface="Montserrat"/>
              <a:ea typeface="Montserrat"/>
              <a:cs typeface="Montserrat"/>
              <a:sym typeface="Montserrat"/>
            </a:endParaRPr>
          </a:p>
        </p:txBody>
      </p:sp>
      <p:sp>
        <p:nvSpPr>
          <p:cNvPr id="811" name="Google Shape;811;p41"/>
          <p:cNvSpPr/>
          <p:nvPr/>
        </p:nvSpPr>
        <p:spPr>
          <a:xfrm>
            <a:off x="4695148" y="1375847"/>
            <a:ext cx="1953000" cy="1566300"/>
          </a:xfrm>
          <a:prstGeom prst="roundRect">
            <a:avLst>
              <a:gd fmla="val 10494" name="adj"/>
            </a:avLst>
          </a:prstGeom>
          <a:solidFill>
            <a:srgbClr val="B1ECC8"/>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гігієни</a:t>
            </a:r>
            <a:endParaRPr b="1" i="0" sz="1200" u="none" cap="none" strike="noStrike">
              <a:solidFill>
                <a:srgbClr val="001D35"/>
              </a:solidFill>
              <a:latin typeface="Montserrat"/>
              <a:ea typeface="Montserrat"/>
              <a:cs typeface="Montserrat"/>
              <a:sym typeface="Montserrat"/>
            </a:endParaRPr>
          </a:p>
        </p:txBody>
      </p:sp>
      <p:sp>
        <p:nvSpPr>
          <p:cNvPr id="812" name="Google Shape;812;p41"/>
          <p:cNvSpPr/>
          <p:nvPr/>
        </p:nvSpPr>
        <p:spPr>
          <a:xfrm>
            <a:off x="6849698" y="1375847"/>
            <a:ext cx="1953000" cy="1566300"/>
          </a:xfrm>
          <a:prstGeom prst="roundRect">
            <a:avLst>
              <a:gd fmla="val 13706" name="adj"/>
            </a:avLst>
          </a:prstGeom>
          <a:solidFill>
            <a:srgbClr val="DBEDFF"/>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Ризик для здоров’я</a:t>
            </a:r>
            <a:endParaRPr b="1" i="0" sz="1200" u="none" cap="none" strike="noStrike">
              <a:solidFill>
                <a:srgbClr val="001D35"/>
              </a:solidFill>
              <a:latin typeface="Montserrat"/>
              <a:ea typeface="Montserrat"/>
              <a:cs typeface="Montserrat"/>
              <a:sym typeface="Montserrat"/>
            </a:endParaRPr>
          </a:p>
        </p:txBody>
      </p:sp>
      <p:sp>
        <p:nvSpPr>
          <p:cNvPr id="813" name="Google Shape;813;p41"/>
          <p:cNvSpPr/>
          <p:nvPr/>
        </p:nvSpPr>
        <p:spPr>
          <a:xfrm>
            <a:off x="1984525"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41"/>
          <p:cNvSpPr/>
          <p:nvPr/>
        </p:nvSpPr>
        <p:spPr>
          <a:xfrm>
            <a:off x="4056000"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41"/>
          <p:cNvSpPr/>
          <p:nvPr/>
        </p:nvSpPr>
        <p:spPr>
          <a:xfrm>
            <a:off x="6296133" y="3090690"/>
            <a:ext cx="1032000" cy="786000"/>
          </a:xfrm>
          <a:prstGeom prst="rightArrow">
            <a:avLst>
              <a:gd fmla="val 50000" name="adj1"/>
              <a:gd fmla="val 50000"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41"/>
          <p:cNvSpPr/>
          <p:nvPr/>
        </p:nvSpPr>
        <p:spPr>
          <a:xfrm>
            <a:off x="6849750" y="392882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Звертатися до дорослих та розробити спільний план дій</a:t>
            </a:r>
            <a:endParaRPr b="1" i="0" sz="1228" u="none" cap="none" strike="noStrike">
              <a:solidFill>
                <a:schemeClr val="lt1"/>
              </a:solidFill>
              <a:latin typeface="Montserrat"/>
              <a:ea typeface="Montserrat"/>
              <a:cs typeface="Montserrat"/>
              <a:sym typeface="Montserrat"/>
            </a:endParaRPr>
          </a:p>
        </p:txBody>
      </p:sp>
      <p:pic>
        <p:nvPicPr>
          <p:cNvPr id="817" name="Google Shape;817;p41" title="Vector 72.png"/>
          <p:cNvPicPr preferRelativeResize="0"/>
          <p:nvPr/>
        </p:nvPicPr>
        <p:blipFill rotWithShape="1">
          <a:blip r:embed="rId3">
            <a:alphaModFix/>
          </a:blip>
          <a:srcRect b="0" l="0" r="0" t="0"/>
          <a:stretch/>
        </p:blipFill>
        <p:spPr>
          <a:xfrm>
            <a:off x="1035991" y="1804970"/>
            <a:ext cx="637528" cy="1018413"/>
          </a:xfrm>
          <a:prstGeom prst="rect">
            <a:avLst/>
          </a:prstGeom>
          <a:noFill/>
          <a:ln>
            <a:noFill/>
          </a:ln>
        </p:spPr>
      </p:pic>
      <p:sp>
        <p:nvSpPr>
          <p:cNvPr id="818" name="Google Shape;818;p41"/>
          <p:cNvSpPr/>
          <p:nvPr/>
        </p:nvSpPr>
        <p:spPr>
          <a:xfrm>
            <a:off x="845550" y="1804978"/>
            <a:ext cx="1018500" cy="1018500"/>
          </a:xfrm>
          <a:prstGeom prst="noSmoking">
            <a:avLst>
              <a:gd fmla="val 9791" name="adj"/>
            </a:avLst>
          </a:prstGeom>
          <a:solidFill>
            <a:srgbClr val="EA4E6A"/>
          </a:solidFill>
          <a:ln>
            <a:noFill/>
          </a:ln>
        </p:spPr>
        <p:txBody>
          <a:bodyPr anchorCtr="0" anchor="ctr" bIns="36075" lIns="36075" spcFirstLastPara="1" rIns="36075" wrap="square" tIns="36075">
            <a:noAutofit/>
          </a:bodyPr>
          <a:lstStyle/>
          <a:p>
            <a:pPr indent="0" lvl="0" marL="0" marR="0" rtl="0" algn="ctr">
              <a:lnSpc>
                <a:spcPct val="100000"/>
              </a:lnSpc>
              <a:spcBef>
                <a:spcPts val="0"/>
              </a:spcBef>
              <a:spcAft>
                <a:spcPts val="0"/>
              </a:spcAft>
              <a:buClr>
                <a:srgbClr val="000000"/>
              </a:buClr>
              <a:buSzPts val="552"/>
              <a:buFont typeface="Arial"/>
              <a:buNone/>
            </a:pPr>
            <a:r>
              <a:t/>
            </a:r>
            <a:endParaRPr b="0" i="0" sz="552" u="none" cap="none" strike="noStrike">
              <a:solidFill>
                <a:srgbClr val="000000"/>
              </a:solidFill>
              <a:latin typeface="Arial"/>
              <a:ea typeface="Arial"/>
              <a:cs typeface="Arial"/>
              <a:sym typeface="Arial"/>
            </a:endParaRPr>
          </a:p>
        </p:txBody>
      </p:sp>
      <p:pic>
        <p:nvPicPr>
          <p:cNvPr id="819" name="Google Shape;819;p41" title="Group 259.png"/>
          <p:cNvPicPr preferRelativeResize="0"/>
          <p:nvPr/>
        </p:nvPicPr>
        <p:blipFill rotWithShape="1">
          <a:blip r:embed="rId4">
            <a:alphaModFix/>
          </a:blip>
          <a:srcRect b="0" l="0" r="0" t="0"/>
          <a:stretch/>
        </p:blipFill>
        <p:spPr>
          <a:xfrm>
            <a:off x="5009529" y="1804975"/>
            <a:ext cx="1274942" cy="1018399"/>
          </a:xfrm>
          <a:prstGeom prst="rect">
            <a:avLst/>
          </a:prstGeom>
          <a:noFill/>
          <a:ln>
            <a:noFill/>
          </a:ln>
        </p:spPr>
      </p:pic>
      <p:pic>
        <p:nvPicPr>
          <p:cNvPr id="820" name="Google Shape;820;p41" title="Group 163.png"/>
          <p:cNvPicPr preferRelativeResize="0"/>
          <p:nvPr/>
        </p:nvPicPr>
        <p:blipFill rotWithShape="1">
          <a:blip r:embed="rId5">
            <a:alphaModFix/>
          </a:blip>
          <a:srcRect b="0" l="0" r="0" t="0"/>
          <a:stretch/>
        </p:blipFill>
        <p:spPr>
          <a:xfrm rot="6970185">
            <a:off x="7165141" y="2114503"/>
            <a:ext cx="593948" cy="661709"/>
          </a:xfrm>
          <a:prstGeom prst="rect">
            <a:avLst/>
          </a:prstGeom>
          <a:noFill/>
          <a:ln>
            <a:noFill/>
          </a:ln>
        </p:spPr>
      </p:pic>
      <p:pic>
        <p:nvPicPr>
          <p:cNvPr id="821" name="Google Shape;821;p41" title="Group 167.png"/>
          <p:cNvPicPr preferRelativeResize="0"/>
          <p:nvPr/>
        </p:nvPicPr>
        <p:blipFill rotWithShape="1">
          <a:blip r:embed="rId6">
            <a:alphaModFix/>
          </a:blip>
          <a:srcRect b="0" l="0" r="0" t="0"/>
          <a:stretch/>
        </p:blipFill>
        <p:spPr>
          <a:xfrm>
            <a:off x="7279999" y="1874726"/>
            <a:ext cx="367140" cy="239385"/>
          </a:xfrm>
          <a:prstGeom prst="rect">
            <a:avLst/>
          </a:prstGeom>
          <a:noFill/>
          <a:ln>
            <a:noFill/>
          </a:ln>
        </p:spPr>
      </p:pic>
      <p:pic>
        <p:nvPicPr>
          <p:cNvPr id="822" name="Google Shape;822;p41" title="Group 165.png"/>
          <p:cNvPicPr preferRelativeResize="0"/>
          <p:nvPr/>
        </p:nvPicPr>
        <p:blipFill rotWithShape="1">
          <a:blip r:embed="rId7">
            <a:alphaModFix/>
          </a:blip>
          <a:srcRect b="0" l="0" r="0" t="0"/>
          <a:stretch/>
        </p:blipFill>
        <p:spPr>
          <a:xfrm>
            <a:off x="7783788" y="1998383"/>
            <a:ext cx="153802" cy="153802"/>
          </a:xfrm>
          <a:prstGeom prst="rect">
            <a:avLst/>
          </a:prstGeom>
          <a:noFill/>
          <a:ln>
            <a:noFill/>
          </a:ln>
        </p:spPr>
      </p:pic>
      <p:pic>
        <p:nvPicPr>
          <p:cNvPr id="823" name="Google Shape;823;p41" title="Group 320.png"/>
          <p:cNvPicPr preferRelativeResize="0"/>
          <p:nvPr/>
        </p:nvPicPr>
        <p:blipFill rotWithShape="1">
          <a:blip r:embed="rId8">
            <a:alphaModFix/>
          </a:blip>
          <a:srcRect b="0" l="0" r="0" t="0"/>
          <a:stretch/>
        </p:blipFill>
        <p:spPr>
          <a:xfrm rot="-6186029">
            <a:off x="7874872" y="1903658"/>
            <a:ext cx="678360" cy="856385"/>
          </a:xfrm>
          <a:prstGeom prst="rect">
            <a:avLst/>
          </a:prstGeom>
          <a:noFill/>
          <a:ln>
            <a:noFill/>
          </a:ln>
        </p:spPr>
      </p:pic>
      <p:sp>
        <p:nvSpPr>
          <p:cNvPr id="824" name="Google Shape;824;p41"/>
          <p:cNvSpPr txBox="1"/>
          <p:nvPr/>
        </p:nvSpPr>
        <p:spPr>
          <a:xfrm>
            <a:off x="352025" y="283200"/>
            <a:ext cx="8430000" cy="509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ІНТЕРАКТИВ «РОЗІРВИ ЛАНЦЮЖОК РИЗИКІВ»</a:t>
            </a:r>
            <a:endParaRPr b="0" i="0" sz="25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825" name="Google Shape;825;p41"/>
          <p:cNvSpPr/>
          <p:nvPr/>
        </p:nvSpPr>
        <p:spPr>
          <a:xfrm>
            <a:off x="2540600" y="392857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Економно використовувати воду</a:t>
            </a:r>
            <a:endParaRPr b="1" i="0" sz="1228" u="none" cap="none" strike="noStrike">
              <a:solidFill>
                <a:schemeClr val="lt1"/>
              </a:solidFill>
              <a:latin typeface="Montserrat"/>
              <a:ea typeface="Montserrat"/>
              <a:cs typeface="Montserrat"/>
              <a:sym typeface="Montserrat"/>
            </a:endParaRPr>
          </a:p>
        </p:txBody>
      </p:sp>
      <p:sp>
        <p:nvSpPr>
          <p:cNvPr id="826" name="Google Shape;826;p41"/>
          <p:cNvSpPr/>
          <p:nvPr/>
        </p:nvSpPr>
        <p:spPr>
          <a:xfrm>
            <a:off x="4695150" y="392857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Дотримуватися гігієни, </a:t>
            </a:r>
            <a:br>
              <a:rPr b="1" i="0" lang="uk" sz="1228" u="none" cap="none" strike="noStrike">
                <a:solidFill>
                  <a:schemeClr val="lt1"/>
                </a:solidFill>
                <a:latin typeface="Montserrat"/>
                <a:ea typeface="Montserrat"/>
                <a:cs typeface="Montserrat"/>
                <a:sym typeface="Montserrat"/>
              </a:rPr>
            </a:br>
            <a:r>
              <a:rPr b="1" i="0" lang="uk" sz="1228" u="none" cap="none" strike="noStrike">
                <a:solidFill>
                  <a:schemeClr val="lt1"/>
                </a:solidFill>
                <a:latin typeface="Montserrat"/>
                <a:ea typeface="Montserrat"/>
                <a:cs typeface="Montserrat"/>
                <a:sym typeface="Montserrat"/>
              </a:rPr>
              <a:t>не витрачаючи багато води</a:t>
            </a:r>
            <a:endParaRPr b="1" i="0" sz="1228" u="none" cap="none" strike="noStrike">
              <a:solidFill>
                <a:schemeClr val="lt1"/>
              </a:solidFill>
              <a:latin typeface="Montserrat"/>
              <a:ea typeface="Montserrat"/>
              <a:cs typeface="Montserrat"/>
              <a:sym typeface="Montserrat"/>
            </a:endParaRPr>
          </a:p>
        </p:txBody>
      </p:sp>
      <p:sp>
        <p:nvSpPr>
          <p:cNvPr id="827" name="Google Shape;827;p41"/>
          <p:cNvSpPr/>
          <p:nvPr/>
        </p:nvSpPr>
        <p:spPr>
          <a:xfrm>
            <a:off x="363850" y="3928575"/>
            <a:ext cx="1953000" cy="970200"/>
          </a:xfrm>
          <a:prstGeom prst="roundRect">
            <a:avLst>
              <a:gd fmla="val 23488" name="adj"/>
            </a:avLst>
          </a:prstGeom>
          <a:solidFill>
            <a:srgbClr val="4895F7"/>
          </a:solidFill>
          <a:ln>
            <a:noFill/>
          </a:ln>
        </p:spPr>
        <p:txBody>
          <a:bodyPr anchorCtr="0" anchor="ctr" bIns="70725" lIns="70725" spcFirstLastPara="1" rIns="70725" wrap="square" tIns="70725">
            <a:noAutofit/>
          </a:bodyPr>
          <a:lstStyle/>
          <a:p>
            <a:pPr indent="0" lvl="0" marL="0" marR="0" rtl="0" algn="ctr">
              <a:lnSpc>
                <a:spcPct val="100000"/>
              </a:lnSpc>
              <a:spcBef>
                <a:spcPts val="0"/>
              </a:spcBef>
              <a:spcAft>
                <a:spcPts val="774"/>
              </a:spcAft>
              <a:buClr>
                <a:schemeClr val="dk1"/>
              </a:buClr>
              <a:buSzPts val="851"/>
              <a:buFont typeface="Arial"/>
              <a:buNone/>
            </a:pPr>
            <a:r>
              <a:rPr b="1" i="0" lang="uk" sz="1228" u="none" cap="none" strike="noStrike">
                <a:solidFill>
                  <a:schemeClr val="lt1"/>
                </a:solidFill>
                <a:latin typeface="Montserrat"/>
                <a:ea typeface="Montserrat"/>
                <a:cs typeface="Montserrat"/>
                <a:sym typeface="Montserrat"/>
              </a:rPr>
              <a:t>Зробити запас води</a:t>
            </a:r>
            <a:endParaRPr b="1" i="0" sz="1228" u="none" cap="none" strike="noStrike">
              <a:solidFill>
                <a:schemeClr val="lt1"/>
              </a:solidFill>
              <a:latin typeface="Montserrat"/>
              <a:ea typeface="Montserrat"/>
              <a:cs typeface="Montserrat"/>
              <a:sym typeface="Montserrat"/>
            </a:endParaRPr>
          </a:p>
        </p:txBody>
      </p:sp>
      <p:sp>
        <p:nvSpPr>
          <p:cNvPr id="828" name="Google Shape;828;p41"/>
          <p:cNvSpPr/>
          <p:nvPr/>
        </p:nvSpPr>
        <p:spPr>
          <a:xfrm>
            <a:off x="2540597" y="1375847"/>
            <a:ext cx="1953000" cy="1566300"/>
          </a:xfrm>
          <a:prstGeom prst="roundRect">
            <a:avLst>
              <a:gd fmla="val 11224" name="adj"/>
            </a:avLst>
          </a:prstGeom>
          <a:solidFill>
            <a:srgbClr val="FBBD04"/>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Немає води</a:t>
            </a:r>
            <a:endParaRPr b="1" i="0" sz="1200" u="none" cap="none" strike="noStrike">
              <a:solidFill>
                <a:srgbClr val="001D35"/>
              </a:solidFill>
              <a:latin typeface="Montserrat"/>
              <a:ea typeface="Montserrat"/>
              <a:cs typeface="Montserrat"/>
              <a:sym typeface="Montserrat"/>
            </a:endParaRPr>
          </a:p>
        </p:txBody>
      </p:sp>
      <p:pic>
        <p:nvPicPr>
          <p:cNvPr id="829" name="Google Shape;829;p41" title="Group 173.png"/>
          <p:cNvPicPr preferRelativeResize="0"/>
          <p:nvPr/>
        </p:nvPicPr>
        <p:blipFill rotWithShape="1">
          <a:blip r:embed="rId9">
            <a:alphaModFix/>
          </a:blip>
          <a:srcRect b="0" l="0" r="0" t="0"/>
          <a:stretch/>
        </p:blipFill>
        <p:spPr>
          <a:xfrm>
            <a:off x="2399825" y="1805025"/>
            <a:ext cx="2250396" cy="101839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833" name="Shape 833"/>
        <p:cNvGrpSpPr/>
        <p:nvPr/>
      </p:nvGrpSpPr>
      <p:grpSpPr>
        <a:xfrm>
          <a:off x="0" y="0"/>
          <a:ext cx="0" cy="0"/>
          <a:chOff x="0" y="0"/>
          <a:chExt cx="0" cy="0"/>
        </a:xfrm>
      </p:grpSpPr>
      <p:sp>
        <p:nvSpPr>
          <p:cNvPr id="834" name="Google Shape;834;p42"/>
          <p:cNvSpPr txBox="1"/>
          <p:nvPr/>
        </p:nvSpPr>
        <p:spPr>
          <a:xfrm>
            <a:off x="352025" y="426774"/>
            <a:ext cx="5036700" cy="400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300" u="none" cap="none" strike="noStrike">
                <a:solidFill>
                  <a:srgbClr val="001D35"/>
                </a:solidFill>
                <a:latin typeface="Montserrat"/>
                <a:ea typeface="Montserrat"/>
                <a:cs typeface="Montserrat"/>
                <a:sym typeface="Montserrat"/>
              </a:rPr>
              <a:t>ВОДНІ КЕЙСИ</a:t>
            </a:r>
            <a:endParaRPr b="0" i="0" sz="2300" u="none" cap="none" strike="noStrike">
              <a:solidFill>
                <a:srgbClr val="001D35"/>
              </a:solidFill>
              <a:latin typeface="Montserrat ExtraBold"/>
              <a:ea typeface="Montserrat ExtraBold"/>
              <a:cs typeface="Montserrat ExtraBold"/>
              <a:sym typeface="Montserrat ExtraBold"/>
            </a:endParaRPr>
          </a:p>
        </p:txBody>
      </p:sp>
      <p:sp>
        <p:nvSpPr>
          <p:cNvPr id="835" name="Google Shape;835;p42"/>
          <p:cNvSpPr txBox="1"/>
          <p:nvPr/>
        </p:nvSpPr>
        <p:spPr>
          <a:xfrm>
            <a:off x="352025" y="2043478"/>
            <a:ext cx="5447100" cy="400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Завдання — обрати ситуацію та:</a:t>
            </a:r>
            <a:endParaRPr b="0" i="0" sz="1800" u="none" cap="none" strike="noStrike">
              <a:solidFill>
                <a:srgbClr val="001D35"/>
              </a:solidFill>
              <a:latin typeface="Montserrat"/>
              <a:ea typeface="Montserrat"/>
              <a:cs typeface="Montserrat"/>
              <a:sym typeface="Montserrat"/>
            </a:endParaRPr>
          </a:p>
        </p:txBody>
      </p:sp>
      <p:sp>
        <p:nvSpPr>
          <p:cNvPr id="836" name="Google Shape;836;p42"/>
          <p:cNvSpPr/>
          <p:nvPr/>
        </p:nvSpPr>
        <p:spPr>
          <a:xfrm>
            <a:off x="352025" y="2469466"/>
            <a:ext cx="2750100" cy="1150800"/>
          </a:xfrm>
          <a:prstGeom prst="roundRect">
            <a:avLst>
              <a:gd fmla="val 1539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ВИЗНАЧИТИ </a:t>
            </a:r>
            <a:r>
              <a:rPr b="1" i="0" lang="uk" sz="1600" u="none" cap="none" strike="noStrike">
                <a:solidFill>
                  <a:schemeClr val="dk1"/>
                </a:solidFill>
                <a:latin typeface="Montserrat"/>
                <a:ea typeface="Montserrat"/>
                <a:cs typeface="Montserrat"/>
                <a:sym typeface="Montserrat"/>
              </a:rPr>
              <a:t>ПРОБЛЕМУ</a:t>
            </a:r>
            <a:endParaRPr b="0" i="0" sz="1600" u="none" cap="none" strike="noStrike">
              <a:solidFill>
                <a:schemeClr val="dk1"/>
              </a:solidFill>
              <a:latin typeface="Montserrat"/>
              <a:ea typeface="Montserrat"/>
              <a:cs typeface="Montserrat"/>
              <a:sym typeface="Montserrat"/>
            </a:endParaRPr>
          </a:p>
        </p:txBody>
      </p:sp>
      <p:sp>
        <p:nvSpPr>
          <p:cNvPr id="837" name="Google Shape;837;p42"/>
          <p:cNvSpPr/>
          <p:nvPr/>
        </p:nvSpPr>
        <p:spPr>
          <a:xfrm>
            <a:off x="3205951" y="2469450"/>
            <a:ext cx="2750100" cy="1150800"/>
          </a:xfrm>
          <a:prstGeom prst="roundRect">
            <a:avLst>
              <a:gd fmla="val 1655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ПОЯСНИТИ</a:t>
            </a:r>
            <a:endParaRPr b="0" i="0" sz="16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ПРИЧИНИ</a:t>
            </a:r>
            <a:endParaRPr b="0" i="0" sz="1600" u="none" cap="none" strike="noStrike">
              <a:solidFill>
                <a:schemeClr val="dk1"/>
              </a:solidFill>
              <a:latin typeface="Montserrat"/>
              <a:ea typeface="Montserrat"/>
              <a:cs typeface="Montserrat"/>
              <a:sym typeface="Montserrat"/>
            </a:endParaRPr>
          </a:p>
        </p:txBody>
      </p:sp>
      <p:sp>
        <p:nvSpPr>
          <p:cNvPr id="838" name="Google Shape;838;p42"/>
          <p:cNvSpPr/>
          <p:nvPr/>
        </p:nvSpPr>
        <p:spPr>
          <a:xfrm>
            <a:off x="3205950" y="3726754"/>
            <a:ext cx="2750100" cy="1150800"/>
          </a:xfrm>
          <a:prstGeom prst="roundRect">
            <a:avLst>
              <a:gd fmla="val 1471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ЗАПРОПОНУВАТИ </a:t>
            </a:r>
            <a:r>
              <a:rPr b="1" i="0" lang="uk" sz="1600" u="none" cap="none" strike="noStrike">
                <a:solidFill>
                  <a:schemeClr val="dk1"/>
                </a:solidFill>
                <a:latin typeface="Montserrat"/>
                <a:ea typeface="Montserrat"/>
                <a:cs typeface="Montserrat"/>
                <a:sym typeface="Montserrat"/>
              </a:rPr>
              <a:t>РІШЕННЯ</a:t>
            </a:r>
            <a:endParaRPr b="0" i="0" sz="1600" u="none" cap="none" strike="noStrike">
              <a:solidFill>
                <a:schemeClr val="dk1"/>
              </a:solidFill>
              <a:latin typeface="Montserrat"/>
              <a:ea typeface="Montserrat"/>
              <a:cs typeface="Montserrat"/>
              <a:sym typeface="Montserrat"/>
            </a:endParaRPr>
          </a:p>
        </p:txBody>
      </p:sp>
      <p:sp>
        <p:nvSpPr>
          <p:cNvPr id="839" name="Google Shape;839;p42"/>
          <p:cNvSpPr/>
          <p:nvPr/>
        </p:nvSpPr>
        <p:spPr>
          <a:xfrm>
            <a:off x="352026" y="3718649"/>
            <a:ext cx="2750100" cy="1150800"/>
          </a:xfrm>
          <a:prstGeom prst="roundRect">
            <a:avLst>
              <a:gd fmla="val 16314"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ЗНАЙТИ</a:t>
            </a:r>
            <a:r>
              <a:rPr b="1" i="0" lang="uk" sz="1600" u="none" cap="none" strike="noStrike">
                <a:solidFill>
                  <a:schemeClr val="dk1"/>
                </a:solidFill>
                <a:latin typeface="Montserrat"/>
                <a:ea typeface="Montserrat"/>
                <a:cs typeface="Montserrat"/>
                <a:sym typeface="Montserrat"/>
              </a:rPr>
              <a:t> НАСЛІДКИ</a:t>
            </a:r>
            <a:endParaRPr b="0" i="0" sz="1600" u="none" cap="none" strike="noStrike">
              <a:solidFill>
                <a:schemeClr val="dk1"/>
              </a:solidFill>
              <a:latin typeface="Montserrat"/>
              <a:ea typeface="Montserrat"/>
              <a:cs typeface="Montserrat"/>
              <a:sym typeface="Montserrat"/>
            </a:endParaRPr>
          </a:p>
        </p:txBody>
      </p:sp>
      <p:sp>
        <p:nvSpPr>
          <p:cNvPr id="840" name="Google Shape;840;p42"/>
          <p:cNvSpPr/>
          <p:nvPr/>
        </p:nvSpPr>
        <p:spPr>
          <a:xfrm>
            <a:off x="6059849" y="3726754"/>
            <a:ext cx="2750100" cy="1150800"/>
          </a:xfrm>
          <a:prstGeom prst="roundRect">
            <a:avLst>
              <a:gd fmla="val 1218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ОБРАТИ </a:t>
            </a:r>
            <a:r>
              <a:rPr b="1" i="0" lang="uk" sz="1600" u="none" cap="none" strike="noStrike">
                <a:solidFill>
                  <a:schemeClr val="dk1"/>
                </a:solidFill>
                <a:latin typeface="Montserrat"/>
                <a:ea typeface="Montserrat"/>
                <a:cs typeface="Montserrat"/>
                <a:sym typeface="Montserrat"/>
              </a:rPr>
              <a:t>НАЙКРАЩЕ РІШЕННЯ </a:t>
            </a:r>
            <a:r>
              <a:rPr b="0" i="0" lang="uk" sz="1600" u="none" cap="none" strike="noStrike">
                <a:solidFill>
                  <a:schemeClr val="dk1"/>
                </a:solidFill>
                <a:latin typeface="Montserrat"/>
                <a:ea typeface="Montserrat"/>
                <a:cs typeface="Montserrat"/>
                <a:sym typeface="Montserrat"/>
              </a:rPr>
              <a:t>І ПОЯСНИТИ ЧОМУ</a:t>
            </a:r>
            <a:endParaRPr b="0" i="0" sz="1600" u="none" cap="none" strike="noStrike">
              <a:solidFill>
                <a:schemeClr val="dk1"/>
              </a:solidFill>
              <a:latin typeface="Montserrat"/>
              <a:ea typeface="Montserrat"/>
              <a:cs typeface="Montserrat"/>
              <a:sym typeface="Montserrat"/>
            </a:endParaRPr>
          </a:p>
        </p:txBody>
      </p:sp>
      <p:pic>
        <p:nvPicPr>
          <p:cNvPr id="841" name="Google Shape;841;p42" title="Vector 35.png"/>
          <p:cNvPicPr preferRelativeResize="0"/>
          <p:nvPr/>
        </p:nvPicPr>
        <p:blipFill rotWithShape="1">
          <a:blip r:embed="rId3">
            <a:alphaModFix/>
          </a:blip>
          <a:srcRect b="0" l="0" r="0" t="0"/>
          <a:stretch/>
        </p:blipFill>
        <p:spPr>
          <a:xfrm>
            <a:off x="6120700" y="279250"/>
            <a:ext cx="2851201" cy="3160325"/>
          </a:xfrm>
          <a:prstGeom prst="rect">
            <a:avLst/>
          </a:prstGeom>
          <a:noFill/>
          <a:ln>
            <a:noFill/>
          </a:ln>
        </p:spPr>
      </p:pic>
      <p:sp>
        <p:nvSpPr>
          <p:cNvPr id="842" name="Google Shape;842;p42"/>
          <p:cNvSpPr txBox="1"/>
          <p:nvPr/>
        </p:nvSpPr>
        <p:spPr>
          <a:xfrm>
            <a:off x="352025" y="854825"/>
            <a:ext cx="5523000" cy="1009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2600"/>
              <a:buFont typeface="Arial"/>
              <a:buNone/>
            </a:pPr>
            <a:r>
              <a:rPr b="0" i="0" lang="uk" sz="2300" u="none" cap="none" strike="noStrike">
                <a:solidFill>
                  <a:srgbClr val="001D35"/>
                </a:solidFill>
                <a:latin typeface="Montserrat ExtraBold"/>
                <a:ea typeface="Montserrat ExtraBold"/>
                <a:cs typeface="Montserrat ExtraBold"/>
                <a:sym typeface="Montserrat ExtraBold"/>
              </a:rPr>
              <a:t>«ЗНАЙДИ ПРИЧИНУ — ОЦІНИ НАСЛІДКИ — ЗАПРОПОНУЙ РІШЕННЯ»</a:t>
            </a:r>
            <a:endParaRPr b="0" i="0" sz="2300" u="none" cap="none" strike="noStrike">
              <a:solidFill>
                <a:srgbClr val="001D35"/>
              </a:solidFill>
              <a:latin typeface="Montserrat ExtraBold"/>
              <a:ea typeface="Montserrat ExtraBold"/>
              <a:cs typeface="Montserrat ExtraBold"/>
              <a:sym typeface="Montserrat ExtraBold"/>
            </a:endParaRPr>
          </a:p>
        </p:txBody>
      </p:sp>
      <p:sp>
        <p:nvSpPr>
          <p:cNvPr id="843" name="Google Shape;843;p42"/>
          <p:cNvSpPr/>
          <p:nvPr/>
        </p:nvSpPr>
        <p:spPr>
          <a:xfrm>
            <a:off x="6477150" y="2497311"/>
            <a:ext cx="1915500" cy="544200"/>
          </a:xfrm>
          <a:prstGeom prst="roundRect">
            <a:avLst>
              <a:gd fmla="val 26005" name="adj"/>
            </a:avLst>
          </a:prstGeom>
          <a:solidFill>
            <a:srgbClr val="4895F7"/>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rPr b="1" i="0" lang="uk" sz="1400" u="sng" cap="none" strike="noStrike">
                <a:solidFill>
                  <a:schemeClr val="lt1"/>
                </a:solidFill>
                <a:latin typeface="Montserrat"/>
                <a:ea typeface="Montserrat"/>
                <a:cs typeface="Montserrat"/>
                <a:sym typeface="Montserrat"/>
                <a:hlinkClick r:id="rId4">
                  <a:extLst>
                    <a:ext uri="{A12FA001-AC4F-418D-AE19-62706E023703}">
                      <ahyp:hlinkClr val="tx"/>
                    </a:ext>
                  </a:extLst>
                </a:hlinkClick>
              </a:rPr>
              <a:t>Перейти</a:t>
            </a:r>
            <a:endParaRPr b="1" i="0" sz="14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2194"/>
              <a:buFont typeface="Arial"/>
              <a:buNone/>
            </a:pPr>
            <a:r>
              <a:rPr b="1" i="0" lang="uk" sz="1400" u="sng" cap="none" strike="noStrike">
                <a:solidFill>
                  <a:schemeClr val="lt1"/>
                </a:solidFill>
                <a:latin typeface="Montserrat"/>
                <a:ea typeface="Montserrat"/>
                <a:cs typeface="Montserrat"/>
                <a:sym typeface="Montserrat"/>
                <a:hlinkClick r:id="rId5">
                  <a:extLst>
                    <a:ext uri="{A12FA001-AC4F-418D-AE19-62706E023703}">
                      <ahyp:hlinkClr val="tx"/>
                    </a:ext>
                  </a:extLst>
                </a:hlinkClick>
              </a:rPr>
              <a:t>до інтерактиву</a:t>
            </a:r>
            <a:endParaRPr b="1" i="0" sz="1400" u="none" cap="none" strike="noStrike">
              <a:solidFill>
                <a:schemeClr val="lt1"/>
              </a:solidFill>
              <a:latin typeface="Montserrat"/>
              <a:ea typeface="Montserrat"/>
              <a:cs typeface="Montserrat"/>
              <a:sym typeface="Montserrat"/>
            </a:endParaRPr>
          </a:p>
        </p:txBody>
      </p:sp>
      <p:pic>
        <p:nvPicPr>
          <p:cNvPr id="844" name="Google Shape;844;p42"/>
          <p:cNvPicPr preferRelativeResize="0"/>
          <p:nvPr/>
        </p:nvPicPr>
        <p:blipFill rotWithShape="1">
          <a:blip r:embed="rId6">
            <a:alphaModFix/>
          </a:blip>
          <a:srcRect b="0" l="0" r="0" t="0"/>
          <a:stretch/>
        </p:blipFill>
        <p:spPr>
          <a:xfrm>
            <a:off x="5161500" y="2276474"/>
            <a:ext cx="1546526" cy="1604399"/>
          </a:xfrm>
          <a:prstGeom prst="rect">
            <a:avLst/>
          </a:prstGeom>
          <a:noFill/>
          <a:ln>
            <a:noFill/>
          </a:ln>
        </p:spPr>
      </p:pic>
      <p:pic>
        <p:nvPicPr>
          <p:cNvPr id="845" name="Google Shape;845;p42" title="qr-code (4).png"/>
          <p:cNvPicPr preferRelativeResize="0"/>
          <p:nvPr/>
        </p:nvPicPr>
        <p:blipFill rotWithShape="1">
          <a:blip r:embed="rId7">
            <a:alphaModFix/>
          </a:blip>
          <a:srcRect b="0" l="0" r="0" t="0"/>
          <a:stretch/>
        </p:blipFill>
        <p:spPr>
          <a:xfrm>
            <a:off x="6534575" y="611875"/>
            <a:ext cx="1800650" cy="18006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849" name="Shape 849"/>
        <p:cNvGrpSpPr/>
        <p:nvPr/>
      </p:nvGrpSpPr>
      <p:grpSpPr>
        <a:xfrm>
          <a:off x="0" y="0"/>
          <a:ext cx="0" cy="0"/>
          <a:chOff x="0" y="0"/>
          <a:chExt cx="0" cy="0"/>
        </a:xfrm>
      </p:grpSpPr>
      <p:pic>
        <p:nvPicPr>
          <p:cNvPr id="850" name="Google Shape;850;p44" title="Vector 18.png"/>
          <p:cNvPicPr preferRelativeResize="0"/>
          <p:nvPr/>
        </p:nvPicPr>
        <p:blipFill rotWithShape="1">
          <a:blip r:embed="rId3">
            <a:alphaModFix/>
          </a:blip>
          <a:srcRect b="0" l="0" r="0" t="0"/>
          <a:stretch/>
        </p:blipFill>
        <p:spPr>
          <a:xfrm>
            <a:off x="5561100" y="329973"/>
            <a:ext cx="3371999" cy="4549225"/>
          </a:xfrm>
          <a:prstGeom prst="rect">
            <a:avLst/>
          </a:prstGeom>
          <a:noFill/>
          <a:ln>
            <a:noFill/>
          </a:ln>
        </p:spPr>
      </p:pic>
      <p:pic>
        <p:nvPicPr>
          <p:cNvPr id="851" name="Google Shape;851;p44" title="Group 1321316837.png"/>
          <p:cNvPicPr preferRelativeResize="0"/>
          <p:nvPr/>
        </p:nvPicPr>
        <p:blipFill rotWithShape="1">
          <a:blip r:embed="rId4">
            <a:alphaModFix/>
          </a:blip>
          <a:srcRect b="0" l="0" r="0" t="0"/>
          <a:stretch/>
        </p:blipFill>
        <p:spPr>
          <a:xfrm>
            <a:off x="5621800" y="703502"/>
            <a:ext cx="3372001" cy="4226723"/>
          </a:xfrm>
          <a:prstGeom prst="rect">
            <a:avLst/>
          </a:prstGeom>
          <a:noFill/>
          <a:ln>
            <a:noFill/>
          </a:ln>
        </p:spPr>
      </p:pic>
      <p:sp>
        <p:nvSpPr>
          <p:cNvPr id="852" name="Google Shape;852;p44"/>
          <p:cNvSpPr/>
          <p:nvPr/>
        </p:nvSpPr>
        <p:spPr>
          <a:xfrm>
            <a:off x="376775" y="1042124"/>
            <a:ext cx="3372250" cy="76520"/>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44"/>
          <p:cNvSpPr txBox="1"/>
          <p:nvPr/>
        </p:nvSpPr>
        <p:spPr>
          <a:xfrm>
            <a:off x="311700" y="197177"/>
            <a:ext cx="5249400" cy="88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2400" u="none" cap="none" strike="noStrike">
                <a:solidFill>
                  <a:srgbClr val="001D35"/>
                </a:solidFill>
                <a:latin typeface="Montserrat"/>
                <a:ea typeface="Montserrat"/>
                <a:cs typeface="Montserrat"/>
                <a:sym typeface="Montserrat"/>
              </a:rPr>
              <a:t>ПРАКТИЧНА СИТУАЦІЯ </a:t>
            </a:r>
            <a:br>
              <a:rPr b="0" i="0" lang="uk" sz="2400" u="none" cap="none" strike="noStrike">
                <a:solidFill>
                  <a:srgbClr val="001D35"/>
                </a:solidFill>
                <a:latin typeface="Montserrat"/>
                <a:ea typeface="Montserrat"/>
                <a:cs typeface="Montserrat"/>
                <a:sym typeface="Montserrat"/>
              </a:rPr>
            </a:br>
            <a:r>
              <a:rPr b="1" i="0" lang="uk" sz="2400" u="none" cap="none" strike="noStrike">
                <a:solidFill>
                  <a:srgbClr val="001D35"/>
                </a:solidFill>
                <a:latin typeface="Montserrat"/>
                <a:ea typeface="Montserrat"/>
                <a:cs typeface="Montserrat"/>
                <a:sym typeface="Montserrat"/>
              </a:rPr>
              <a:t>«ТИ ЧИСТИШ ЗУБИ»</a:t>
            </a:r>
            <a:endParaRPr b="0" i="0" sz="2400" u="none" cap="none" strike="noStrike">
              <a:solidFill>
                <a:srgbClr val="001D35"/>
              </a:solidFill>
              <a:latin typeface="Montserrat"/>
              <a:ea typeface="Montserrat"/>
              <a:cs typeface="Montserrat"/>
              <a:sym typeface="Montserrat"/>
            </a:endParaRPr>
          </a:p>
        </p:txBody>
      </p:sp>
      <p:sp>
        <p:nvSpPr>
          <p:cNvPr id="854" name="Google Shape;854;p44"/>
          <p:cNvSpPr txBox="1"/>
          <p:nvPr/>
        </p:nvSpPr>
        <p:spPr>
          <a:xfrm>
            <a:off x="352025" y="1393205"/>
            <a:ext cx="451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Ти чистиш зуби, а вода тече весь час.</a:t>
            </a:r>
            <a:endParaRPr b="0" i="0" sz="1800" u="none" cap="none" strike="noStrike">
              <a:solidFill>
                <a:srgbClr val="001D35"/>
              </a:solidFill>
              <a:latin typeface="Montserrat"/>
              <a:ea typeface="Montserrat"/>
              <a:cs typeface="Montserrat"/>
              <a:sym typeface="Montserrat"/>
            </a:endParaRPr>
          </a:p>
        </p:txBody>
      </p:sp>
      <p:sp>
        <p:nvSpPr>
          <p:cNvPr id="855" name="Google Shape;855;p44"/>
          <p:cNvSpPr txBox="1"/>
          <p:nvPr/>
        </p:nvSpPr>
        <p:spPr>
          <a:xfrm>
            <a:off x="352025" y="1880561"/>
            <a:ext cx="4243800" cy="1461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ExtraBold"/>
                <a:ea typeface="Montserrat ExtraBold"/>
                <a:cs typeface="Montserrat ExtraBold"/>
                <a:sym typeface="Montserrat ExtraBold"/>
              </a:rPr>
              <a:t>Що можна зробити?</a:t>
            </a:r>
            <a:endParaRPr b="0" i="0" sz="18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А. Нічого, це дрібниця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Б. Закрити кран, поки чистиш зуби</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В. Відкрити воду ще сильніше</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Г. Чекати, поки хтось нагадає</a:t>
            </a:r>
            <a:endParaRPr b="0" i="0" sz="1800" u="none" cap="none" strike="noStrike">
              <a:solidFill>
                <a:srgbClr val="001D35"/>
              </a:solidFill>
              <a:latin typeface="Montserrat"/>
              <a:ea typeface="Montserrat"/>
              <a:cs typeface="Montserrat"/>
              <a:sym typeface="Montserrat"/>
            </a:endParaRPr>
          </a:p>
        </p:txBody>
      </p:sp>
      <p:pic>
        <p:nvPicPr>
          <p:cNvPr id="856" name="Google Shape;856;p44" title="Group 107.png"/>
          <p:cNvPicPr preferRelativeResize="0"/>
          <p:nvPr/>
        </p:nvPicPr>
        <p:blipFill rotWithShape="1">
          <a:blip r:embed="rId5">
            <a:alphaModFix/>
          </a:blip>
          <a:srcRect b="0" l="7919" r="749" t="-2669"/>
          <a:stretch/>
        </p:blipFill>
        <p:spPr>
          <a:xfrm>
            <a:off x="4942926" y="1822038"/>
            <a:ext cx="2505999" cy="118932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860" name="Shape 860"/>
        <p:cNvGrpSpPr/>
        <p:nvPr/>
      </p:nvGrpSpPr>
      <p:grpSpPr>
        <a:xfrm>
          <a:off x="0" y="0"/>
          <a:ext cx="0" cy="0"/>
          <a:chOff x="0" y="0"/>
          <a:chExt cx="0" cy="0"/>
        </a:xfrm>
      </p:grpSpPr>
      <p:pic>
        <p:nvPicPr>
          <p:cNvPr id="861" name="Google Shape;861;p45" title="Vector 18.png"/>
          <p:cNvPicPr preferRelativeResize="0"/>
          <p:nvPr/>
        </p:nvPicPr>
        <p:blipFill rotWithShape="1">
          <a:blip r:embed="rId3">
            <a:alphaModFix/>
          </a:blip>
          <a:srcRect b="0" l="0" r="0" t="0"/>
          <a:stretch/>
        </p:blipFill>
        <p:spPr>
          <a:xfrm>
            <a:off x="5561100" y="329973"/>
            <a:ext cx="3371999" cy="4549225"/>
          </a:xfrm>
          <a:prstGeom prst="rect">
            <a:avLst/>
          </a:prstGeom>
          <a:noFill/>
          <a:ln>
            <a:noFill/>
          </a:ln>
        </p:spPr>
      </p:pic>
      <p:pic>
        <p:nvPicPr>
          <p:cNvPr id="862" name="Google Shape;862;p45" title="Group 1321316837.png"/>
          <p:cNvPicPr preferRelativeResize="0"/>
          <p:nvPr/>
        </p:nvPicPr>
        <p:blipFill rotWithShape="1">
          <a:blip r:embed="rId4">
            <a:alphaModFix/>
          </a:blip>
          <a:srcRect b="0" l="0" r="0" t="0"/>
          <a:stretch/>
        </p:blipFill>
        <p:spPr>
          <a:xfrm>
            <a:off x="5621800" y="703502"/>
            <a:ext cx="3372001" cy="4226723"/>
          </a:xfrm>
          <a:prstGeom prst="rect">
            <a:avLst/>
          </a:prstGeom>
          <a:noFill/>
          <a:ln>
            <a:noFill/>
          </a:ln>
        </p:spPr>
      </p:pic>
      <p:sp>
        <p:nvSpPr>
          <p:cNvPr id="863" name="Google Shape;863;p45"/>
          <p:cNvSpPr/>
          <p:nvPr/>
        </p:nvSpPr>
        <p:spPr>
          <a:xfrm>
            <a:off x="352025" y="3611575"/>
            <a:ext cx="3190200" cy="1158300"/>
          </a:xfrm>
          <a:prstGeom prst="roundRect">
            <a:avLst>
              <a:gd fmla="val 15255" name="adj"/>
            </a:avLst>
          </a:prstGeom>
          <a:solidFill>
            <a:srgbClr val="4CEBA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800" u="none" cap="none" strike="noStrike">
                <a:solidFill>
                  <a:srgbClr val="1D1C1D"/>
                </a:solidFill>
                <a:latin typeface="Montserrat"/>
                <a:ea typeface="Montserrat"/>
                <a:cs typeface="Montserrat"/>
                <a:sym typeface="Montserrat"/>
              </a:rPr>
              <a:t>Правильна дія</a:t>
            </a:r>
            <a:br>
              <a:rPr b="1" i="0" lang="uk" sz="1800" u="none" cap="none" strike="noStrike">
                <a:solidFill>
                  <a:srgbClr val="1D1C1D"/>
                </a:solidFill>
                <a:latin typeface="Montserrat"/>
                <a:ea typeface="Montserrat"/>
                <a:cs typeface="Montserrat"/>
                <a:sym typeface="Montserrat"/>
              </a:rPr>
            </a:br>
            <a:r>
              <a:rPr b="0" i="0" lang="uk" sz="1800" u="none" cap="none" strike="noStrike">
                <a:solidFill>
                  <a:srgbClr val="1D1C1D"/>
                </a:solidFill>
                <a:latin typeface="Montserrat"/>
                <a:ea typeface="Montserrat"/>
                <a:cs typeface="Montserrat"/>
                <a:sym typeface="Montserrat"/>
              </a:rPr>
              <a:t>Закрити кран, поки вода не потрібна.</a:t>
            </a:r>
            <a:endParaRPr b="0" i="0" sz="1800" u="none" cap="none" strike="noStrike">
              <a:solidFill>
                <a:srgbClr val="1D1C1D"/>
              </a:solidFill>
              <a:latin typeface="Montserrat"/>
              <a:ea typeface="Montserrat"/>
              <a:cs typeface="Montserrat"/>
              <a:sym typeface="Montserrat"/>
            </a:endParaRPr>
          </a:p>
        </p:txBody>
      </p:sp>
      <p:pic>
        <p:nvPicPr>
          <p:cNvPr id="864" name="Google Shape;864;p45" title="Group 107.png"/>
          <p:cNvPicPr preferRelativeResize="0"/>
          <p:nvPr/>
        </p:nvPicPr>
        <p:blipFill rotWithShape="1">
          <a:blip r:embed="rId5">
            <a:alphaModFix/>
          </a:blip>
          <a:srcRect b="0" l="7919" r="749" t="-2669"/>
          <a:stretch/>
        </p:blipFill>
        <p:spPr>
          <a:xfrm>
            <a:off x="4942926" y="1822038"/>
            <a:ext cx="2505999" cy="1189324"/>
          </a:xfrm>
          <a:prstGeom prst="rect">
            <a:avLst/>
          </a:prstGeom>
          <a:noFill/>
          <a:ln>
            <a:noFill/>
          </a:ln>
        </p:spPr>
      </p:pic>
      <p:pic>
        <p:nvPicPr>
          <p:cNvPr id="865" name="Google Shape;865;p45"/>
          <p:cNvPicPr preferRelativeResize="0"/>
          <p:nvPr/>
        </p:nvPicPr>
        <p:blipFill rotWithShape="1">
          <a:blip r:embed="rId6">
            <a:alphaModFix/>
          </a:blip>
          <a:srcRect b="0" l="0" r="0" t="0"/>
          <a:stretch/>
        </p:blipFill>
        <p:spPr>
          <a:xfrm>
            <a:off x="3345901" y="3207701"/>
            <a:ext cx="1660351" cy="1722524"/>
          </a:xfrm>
          <a:prstGeom prst="rect">
            <a:avLst/>
          </a:prstGeom>
          <a:noFill/>
          <a:ln>
            <a:noFill/>
          </a:ln>
        </p:spPr>
      </p:pic>
      <p:sp>
        <p:nvSpPr>
          <p:cNvPr id="866" name="Google Shape;866;p45"/>
          <p:cNvSpPr/>
          <p:nvPr/>
        </p:nvSpPr>
        <p:spPr>
          <a:xfrm>
            <a:off x="376775" y="1042124"/>
            <a:ext cx="3372250" cy="76520"/>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45"/>
          <p:cNvSpPr txBox="1"/>
          <p:nvPr/>
        </p:nvSpPr>
        <p:spPr>
          <a:xfrm>
            <a:off x="311700" y="197177"/>
            <a:ext cx="5249400" cy="88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2400" u="none" cap="none" strike="noStrike">
                <a:solidFill>
                  <a:srgbClr val="001D35"/>
                </a:solidFill>
                <a:latin typeface="Montserrat"/>
                <a:ea typeface="Montserrat"/>
                <a:cs typeface="Montserrat"/>
                <a:sym typeface="Montserrat"/>
              </a:rPr>
              <a:t>ПРАКТИЧНА СИТУАЦІЯ </a:t>
            </a:r>
            <a:br>
              <a:rPr b="0" i="0" lang="uk" sz="2400" u="none" cap="none" strike="noStrike">
                <a:solidFill>
                  <a:srgbClr val="001D35"/>
                </a:solidFill>
                <a:latin typeface="Montserrat"/>
                <a:ea typeface="Montserrat"/>
                <a:cs typeface="Montserrat"/>
                <a:sym typeface="Montserrat"/>
              </a:rPr>
            </a:br>
            <a:r>
              <a:rPr b="1" i="0" lang="uk" sz="2400" u="none" cap="none" strike="noStrike">
                <a:solidFill>
                  <a:srgbClr val="001D35"/>
                </a:solidFill>
                <a:latin typeface="Montserrat"/>
                <a:ea typeface="Montserrat"/>
                <a:cs typeface="Montserrat"/>
                <a:sym typeface="Montserrat"/>
              </a:rPr>
              <a:t>«ТИ ЧИСТИШ ЗУБИ»</a:t>
            </a:r>
            <a:endParaRPr b="0" i="0" sz="2400" u="none" cap="none" strike="noStrike">
              <a:solidFill>
                <a:srgbClr val="001D35"/>
              </a:solidFill>
              <a:latin typeface="Montserrat"/>
              <a:ea typeface="Montserrat"/>
              <a:cs typeface="Montserrat"/>
              <a:sym typeface="Montserrat"/>
            </a:endParaRPr>
          </a:p>
        </p:txBody>
      </p:sp>
      <p:sp>
        <p:nvSpPr>
          <p:cNvPr id="868" name="Google Shape;868;p45"/>
          <p:cNvSpPr txBox="1"/>
          <p:nvPr/>
        </p:nvSpPr>
        <p:spPr>
          <a:xfrm>
            <a:off x="352025" y="1393205"/>
            <a:ext cx="4519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Ти чистиш зуби, а вода тече весь час.</a:t>
            </a:r>
            <a:endParaRPr b="0" i="0" sz="1800" u="none" cap="none" strike="noStrike">
              <a:solidFill>
                <a:srgbClr val="001D35"/>
              </a:solidFill>
              <a:latin typeface="Montserrat"/>
              <a:ea typeface="Montserrat"/>
              <a:cs typeface="Montserrat"/>
              <a:sym typeface="Montserrat"/>
            </a:endParaRPr>
          </a:p>
        </p:txBody>
      </p:sp>
      <p:sp>
        <p:nvSpPr>
          <p:cNvPr id="869" name="Google Shape;869;p45"/>
          <p:cNvSpPr txBox="1"/>
          <p:nvPr/>
        </p:nvSpPr>
        <p:spPr>
          <a:xfrm>
            <a:off x="352025" y="1880561"/>
            <a:ext cx="4243800" cy="1461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ExtraBold"/>
                <a:ea typeface="Montserrat ExtraBold"/>
                <a:cs typeface="Montserrat ExtraBold"/>
                <a:sym typeface="Montserrat ExtraBold"/>
              </a:rPr>
              <a:t>Що можна зробити?</a:t>
            </a:r>
            <a:endParaRPr b="0" i="0" sz="18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А. Нічого, це дрібниця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Б. Закрити кран, поки чистиш зуби</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В. Відкрити воду ще сильніше</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Г. Чекати, поки хтось нагадає</a:t>
            </a:r>
            <a:endParaRPr b="0" i="0" sz="1800" u="none" cap="none" strike="noStrike">
              <a:solidFill>
                <a:srgbClr val="001D35"/>
              </a:solidFill>
              <a:latin typeface="Montserrat"/>
              <a:ea typeface="Montserrat"/>
              <a:cs typeface="Montserrat"/>
              <a:sym typeface="Montserrat"/>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873" name="Shape 873"/>
        <p:cNvGrpSpPr/>
        <p:nvPr/>
      </p:nvGrpSpPr>
      <p:grpSpPr>
        <a:xfrm>
          <a:off x="0" y="0"/>
          <a:ext cx="0" cy="0"/>
          <a:chOff x="0" y="0"/>
          <a:chExt cx="0" cy="0"/>
        </a:xfrm>
      </p:grpSpPr>
      <p:pic>
        <p:nvPicPr>
          <p:cNvPr id="874" name="Google Shape;874;p46" title="Vector 18.png"/>
          <p:cNvPicPr preferRelativeResize="0"/>
          <p:nvPr/>
        </p:nvPicPr>
        <p:blipFill rotWithShape="1">
          <a:blip r:embed="rId3">
            <a:alphaModFix/>
          </a:blip>
          <a:srcRect b="0" l="0" r="0" t="0"/>
          <a:stretch/>
        </p:blipFill>
        <p:spPr>
          <a:xfrm>
            <a:off x="5686600" y="329975"/>
            <a:ext cx="3246499" cy="4549225"/>
          </a:xfrm>
          <a:prstGeom prst="rect">
            <a:avLst/>
          </a:prstGeom>
          <a:noFill/>
          <a:ln>
            <a:noFill/>
          </a:ln>
        </p:spPr>
      </p:pic>
      <p:sp>
        <p:nvSpPr>
          <p:cNvPr id="875" name="Google Shape;875;p46"/>
          <p:cNvSpPr txBox="1"/>
          <p:nvPr/>
        </p:nvSpPr>
        <p:spPr>
          <a:xfrm>
            <a:off x="311700" y="197175"/>
            <a:ext cx="4173600" cy="109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2400" u="none" cap="none" strike="noStrike">
                <a:solidFill>
                  <a:srgbClr val="001D35"/>
                </a:solidFill>
                <a:latin typeface="Montserrat"/>
                <a:ea typeface="Montserrat"/>
                <a:cs typeface="Montserrat"/>
                <a:sym typeface="Montserrat"/>
              </a:rPr>
              <a:t>ПРАКТИЧНА СИТУАЦІЯ </a:t>
            </a:r>
            <a:br>
              <a:rPr b="0" i="0" lang="uk" sz="2400" u="none" cap="none" strike="noStrike">
                <a:solidFill>
                  <a:srgbClr val="001D35"/>
                </a:solidFill>
                <a:latin typeface="Montserrat"/>
                <a:ea typeface="Montserrat"/>
                <a:cs typeface="Montserrat"/>
                <a:sym typeface="Montserrat"/>
              </a:rPr>
            </a:br>
            <a:r>
              <a:rPr b="1" i="0" lang="uk" sz="2400" u="none" cap="none" strike="noStrike">
                <a:solidFill>
                  <a:srgbClr val="001D35"/>
                </a:solidFill>
                <a:latin typeface="Montserrat"/>
                <a:ea typeface="Montserrat"/>
                <a:cs typeface="Montserrat"/>
                <a:sym typeface="Montserrat"/>
              </a:rPr>
              <a:t>«ВОДА З’ЯВИЛАСЯ ПІСЛЯ ВІДКЛЮЧЕННЯ»</a:t>
            </a:r>
            <a:endParaRPr b="1" i="0" sz="2400" u="none" cap="none" strike="noStrike">
              <a:solidFill>
                <a:srgbClr val="001D35"/>
              </a:solidFill>
              <a:latin typeface="Montserrat"/>
              <a:ea typeface="Montserrat"/>
              <a:cs typeface="Montserrat"/>
              <a:sym typeface="Montserrat"/>
            </a:endParaRPr>
          </a:p>
        </p:txBody>
      </p:sp>
      <p:sp>
        <p:nvSpPr>
          <p:cNvPr id="876" name="Google Shape;876;p46"/>
          <p:cNvSpPr txBox="1"/>
          <p:nvPr/>
        </p:nvSpPr>
        <p:spPr>
          <a:xfrm>
            <a:off x="352025" y="1604796"/>
            <a:ext cx="5899800" cy="44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Після відключення вода знову з’явилася в крані.</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Вона трохи каламутна або має незвичний запах.</a:t>
            </a:r>
            <a:endParaRPr b="0" i="0" sz="1600" u="none" cap="none" strike="noStrike">
              <a:solidFill>
                <a:srgbClr val="001D35"/>
              </a:solidFill>
              <a:latin typeface="Montserrat"/>
              <a:ea typeface="Montserrat"/>
              <a:cs typeface="Montserrat"/>
              <a:sym typeface="Montserrat"/>
            </a:endParaRPr>
          </a:p>
        </p:txBody>
      </p:sp>
      <p:sp>
        <p:nvSpPr>
          <p:cNvPr id="877" name="Google Shape;877;p46"/>
          <p:cNvSpPr txBox="1"/>
          <p:nvPr/>
        </p:nvSpPr>
        <p:spPr>
          <a:xfrm>
            <a:off x="352025" y="2272166"/>
            <a:ext cx="5249400" cy="121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ExtraBold"/>
                <a:ea typeface="Montserrat ExtraBold"/>
                <a:cs typeface="Montserrat ExtraBold"/>
                <a:sym typeface="Montserrat ExtraBold"/>
              </a:rPr>
              <a:t>Що робити?</a:t>
            </a:r>
            <a:endParaRPr b="0" i="0" sz="16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А. Одразу пити</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Б. Не пити й повідомити дорослим</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В. Налити друзям</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Г. Ігнорувати запах</a:t>
            </a:r>
            <a:endParaRPr b="0" i="0" sz="1600" u="none" cap="none" strike="noStrike">
              <a:solidFill>
                <a:srgbClr val="001D35"/>
              </a:solidFill>
              <a:latin typeface="Montserrat"/>
              <a:ea typeface="Montserrat"/>
              <a:cs typeface="Montserrat"/>
              <a:sym typeface="Montserrat"/>
            </a:endParaRPr>
          </a:p>
        </p:txBody>
      </p:sp>
      <p:sp>
        <p:nvSpPr>
          <p:cNvPr id="878" name="Google Shape;878;p46"/>
          <p:cNvSpPr/>
          <p:nvPr/>
        </p:nvSpPr>
        <p:spPr>
          <a:xfrm>
            <a:off x="376775" y="1409250"/>
            <a:ext cx="3827370" cy="23304"/>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79" name="Google Shape;879;p46" title="Group 1321316838.png"/>
          <p:cNvPicPr preferRelativeResize="0"/>
          <p:nvPr/>
        </p:nvPicPr>
        <p:blipFill rotWithShape="1">
          <a:blip r:embed="rId4">
            <a:alphaModFix/>
          </a:blip>
          <a:srcRect b="0" l="0" r="0" t="0"/>
          <a:stretch/>
        </p:blipFill>
        <p:spPr>
          <a:xfrm flipH="1">
            <a:off x="5901813" y="947650"/>
            <a:ext cx="3031275" cy="386286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883" name="Shape 883"/>
        <p:cNvGrpSpPr/>
        <p:nvPr/>
      </p:nvGrpSpPr>
      <p:grpSpPr>
        <a:xfrm>
          <a:off x="0" y="0"/>
          <a:ext cx="0" cy="0"/>
          <a:chOff x="0" y="0"/>
          <a:chExt cx="0" cy="0"/>
        </a:xfrm>
      </p:grpSpPr>
      <p:pic>
        <p:nvPicPr>
          <p:cNvPr id="884" name="Google Shape;884;p47" title="Vector 18.png"/>
          <p:cNvPicPr preferRelativeResize="0"/>
          <p:nvPr/>
        </p:nvPicPr>
        <p:blipFill rotWithShape="1">
          <a:blip r:embed="rId3">
            <a:alphaModFix/>
          </a:blip>
          <a:srcRect b="0" l="0" r="0" t="0"/>
          <a:stretch/>
        </p:blipFill>
        <p:spPr>
          <a:xfrm>
            <a:off x="5686600" y="329975"/>
            <a:ext cx="3246499" cy="4549225"/>
          </a:xfrm>
          <a:prstGeom prst="rect">
            <a:avLst/>
          </a:prstGeom>
          <a:noFill/>
          <a:ln>
            <a:noFill/>
          </a:ln>
        </p:spPr>
      </p:pic>
      <p:sp>
        <p:nvSpPr>
          <p:cNvPr id="885" name="Google Shape;885;p47"/>
          <p:cNvSpPr txBox="1"/>
          <p:nvPr/>
        </p:nvSpPr>
        <p:spPr>
          <a:xfrm>
            <a:off x="311700" y="197175"/>
            <a:ext cx="4173600" cy="109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2400" u="none" cap="none" strike="noStrike">
                <a:solidFill>
                  <a:srgbClr val="001D35"/>
                </a:solidFill>
                <a:latin typeface="Montserrat"/>
                <a:ea typeface="Montserrat"/>
                <a:cs typeface="Montserrat"/>
                <a:sym typeface="Montserrat"/>
              </a:rPr>
              <a:t>ПРАКТИЧНА СИТУАЦІЯ </a:t>
            </a:r>
            <a:br>
              <a:rPr b="0" i="0" lang="uk" sz="2400" u="none" cap="none" strike="noStrike">
                <a:solidFill>
                  <a:srgbClr val="001D35"/>
                </a:solidFill>
                <a:latin typeface="Montserrat"/>
                <a:ea typeface="Montserrat"/>
                <a:cs typeface="Montserrat"/>
                <a:sym typeface="Montserrat"/>
              </a:rPr>
            </a:br>
            <a:r>
              <a:rPr b="1" i="0" lang="uk" sz="2400" u="none" cap="none" strike="noStrike">
                <a:solidFill>
                  <a:srgbClr val="001D35"/>
                </a:solidFill>
                <a:latin typeface="Montserrat"/>
                <a:ea typeface="Montserrat"/>
                <a:cs typeface="Montserrat"/>
                <a:sym typeface="Montserrat"/>
              </a:rPr>
              <a:t>«ВОДА З’ЯВИЛАСЯ ПІСЛЯ ВІДКЛЮЧЕННЯ»</a:t>
            </a:r>
            <a:endParaRPr b="1" i="0" sz="2400" u="none" cap="none" strike="noStrike">
              <a:solidFill>
                <a:srgbClr val="001D35"/>
              </a:solidFill>
              <a:latin typeface="Montserrat"/>
              <a:ea typeface="Montserrat"/>
              <a:cs typeface="Montserrat"/>
              <a:sym typeface="Montserrat"/>
            </a:endParaRPr>
          </a:p>
        </p:txBody>
      </p:sp>
      <p:sp>
        <p:nvSpPr>
          <p:cNvPr id="886" name="Google Shape;886;p47"/>
          <p:cNvSpPr txBox="1"/>
          <p:nvPr/>
        </p:nvSpPr>
        <p:spPr>
          <a:xfrm>
            <a:off x="352025" y="1604796"/>
            <a:ext cx="5899800" cy="44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Після відключення вода знову з’явилася в крані.</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Вона трохи мутна або має незвичний запах.</a:t>
            </a:r>
            <a:endParaRPr b="0" i="0" sz="1600" u="none" cap="none" strike="noStrike">
              <a:solidFill>
                <a:srgbClr val="001D35"/>
              </a:solidFill>
              <a:latin typeface="Montserrat"/>
              <a:ea typeface="Montserrat"/>
              <a:cs typeface="Montserrat"/>
              <a:sym typeface="Montserrat"/>
            </a:endParaRPr>
          </a:p>
        </p:txBody>
      </p:sp>
      <p:sp>
        <p:nvSpPr>
          <p:cNvPr id="887" name="Google Shape;887;p47"/>
          <p:cNvSpPr txBox="1"/>
          <p:nvPr/>
        </p:nvSpPr>
        <p:spPr>
          <a:xfrm>
            <a:off x="352025" y="2272166"/>
            <a:ext cx="5249400" cy="121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ExtraBold"/>
                <a:ea typeface="Montserrat ExtraBold"/>
                <a:cs typeface="Montserrat ExtraBold"/>
                <a:sym typeface="Montserrat ExtraBold"/>
              </a:rPr>
              <a:t>Що робити?</a:t>
            </a:r>
            <a:endParaRPr b="0" i="0" sz="16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А. Одразу пити</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Б. Не пити й повідомити дорослим</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В. Налити друзям</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Г. Ігнорувати запах</a:t>
            </a:r>
            <a:endParaRPr b="0" i="0" sz="1600" u="none" cap="none" strike="noStrike">
              <a:solidFill>
                <a:srgbClr val="001D35"/>
              </a:solidFill>
              <a:latin typeface="Montserrat"/>
              <a:ea typeface="Montserrat"/>
              <a:cs typeface="Montserrat"/>
              <a:sym typeface="Montserrat"/>
            </a:endParaRPr>
          </a:p>
        </p:txBody>
      </p:sp>
      <p:sp>
        <p:nvSpPr>
          <p:cNvPr id="888" name="Google Shape;888;p47"/>
          <p:cNvSpPr/>
          <p:nvPr/>
        </p:nvSpPr>
        <p:spPr>
          <a:xfrm>
            <a:off x="352025" y="3765775"/>
            <a:ext cx="4056600" cy="1004100"/>
          </a:xfrm>
          <a:prstGeom prst="roundRect">
            <a:avLst>
              <a:gd fmla="val 15255" name="adj"/>
            </a:avLst>
          </a:prstGeom>
          <a:solidFill>
            <a:srgbClr val="4CEBA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800" u="none" cap="none" strike="noStrike">
                <a:solidFill>
                  <a:srgbClr val="1D1C1D"/>
                </a:solidFill>
                <a:latin typeface="Montserrat"/>
                <a:ea typeface="Montserrat"/>
                <a:cs typeface="Montserrat"/>
                <a:sym typeface="Montserrat"/>
              </a:rPr>
              <a:t>Правильна дія</a:t>
            </a:r>
            <a:br>
              <a:rPr b="1" i="0" lang="uk" sz="1800" u="none" cap="none" strike="noStrike">
                <a:solidFill>
                  <a:srgbClr val="1D1C1D"/>
                </a:solidFill>
                <a:latin typeface="Montserrat"/>
                <a:ea typeface="Montserrat"/>
                <a:cs typeface="Montserrat"/>
                <a:sym typeface="Montserrat"/>
              </a:rPr>
            </a:br>
            <a:r>
              <a:rPr b="0" i="0" lang="uk" sz="1800" u="none" cap="none" strike="noStrike">
                <a:solidFill>
                  <a:srgbClr val="1D1C1D"/>
                </a:solidFill>
                <a:latin typeface="Montserrat"/>
                <a:ea typeface="Montserrat"/>
                <a:cs typeface="Montserrat"/>
                <a:sym typeface="Montserrat"/>
              </a:rPr>
              <a:t>Не пити, якщо є сумнів. Спочатку запитати дорослих.</a:t>
            </a:r>
            <a:endParaRPr b="0" i="0" sz="1800" u="none" cap="none" strike="noStrike">
              <a:solidFill>
                <a:srgbClr val="1D1C1D"/>
              </a:solidFill>
              <a:latin typeface="Montserrat"/>
              <a:ea typeface="Montserrat"/>
              <a:cs typeface="Montserrat"/>
              <a:sym typeface="Montserrat"/>
            </a:endParaRPr>
          </a:p>
        </p:txBody>
      </p:sp>
      <p:pic>
        <p:nvPicPr>
          <p:cNvPr id="889" name="Google Shape;889;p47"/>
          <p:cNvPicPr preferRelativeResize="0"/>
          <p:nvPr/>
        </p:nvPicPr>
        <p:blipFill rotWithShape="1">
          <a:blip r:embed="rId4">
            <a:alphaModFix/>
          </a:blip>
          <a:srcRect b="0" l="0" r="0" t="0"/>
          <a:stretch/>
        </p:blipFill>
        <p:spPr>
          <a:xfrm>
            <a:off x="4026258" y="3207701"/>
            <a:ext cx="1660351" cy="1722524"/>
          </a:xfrm>
          <a:prstGeom prst="rect">
            <a:avLst/>
          </a:prstGeom>
          <a:noFill/>
          <a:ln>
            <a:noFill/>
          </a:ln>
        </p:spPr>
      </p:pic>
      <p:sp>
        <p:nvSpPr>
          <p:cNvPr id="890" name="Google Shape;890;p47"/>
          <p:cNvSpPr/>
          <p:nvPr/>
        </p:nvSpPr>
        <p:spPr>
          <a:xfrm>
            <a:off x="376775" y="1409250"/>
            <a:ext cx="3827370" cy="23304"/>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91" name="Google Shape;891;p47" title="Group 1321316838.png"/>
          <p:cNvPicPr preferRelativeResize="0"/>
          <p:nvPr/>
        </p:nvPicPr>
        <p:blipFill rotWithShape="1">
          <a:blip r:embed="rId5">
            <a:alphaModFix/>
          </a:blip>
          <a:srcRect b="0" l="0" r="0" t="0"/>
          <a:stretch/>
        </p:blipFill>
        <p:spPr>
          <a:xfrm flipH="1">
            <a:off x="5901813" y="947650"/>
            <a:ext cx="3031275" cy="386286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895" name="Shape 895"/>
        <p:cNvGrpSpPr/>
        <p:nvPr/>
      </p:nvGrpSpPr>
      <p:grpSpPr>
        <a:xfrm>
          <a:off x="0" y="0"/>
          <a:ext cx="0" cy="0"/>
          <a:chOff x="0" y="0"/>
          <a:chExt cx="0" cy="0"/>
        </a:xfrm>
      </p:grpSpPr>
      <p:sp>
        <p:nvSpPr>
          <p:cNvPr id="896" name="Google Shape;896;p48"/>
          <p:cNvSpPr/>
          <p:nvPr/>
        </p:nvSpPr>
        <p:spPr>
          <a:xfrm>
            <a:off x="376775" y="1141122"/>
            <a:ext cx="4930181" cy="67578"/>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48"/>
          <p:cNvSpPr txBox="1"/>
          <p:nvPr/>
        </p:nvSpPr>
        <p:spPr>
          <a:xfrm>
            <a:off x="311700" y="285433"/>
            <a:ext cx="5249400" cy="88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2400" u="none" cap="none" strike="noStrike">
                <a:solidFill>
                  <a:srgbClr val="001D35"/>
                </a:solidFill>
                <a:latin typeface="Montserrat"/>
                <a:ea typeface="Montserrat"/>
                <a:cs typeface="Montserrat"/>
                <a:sym typeface="Montserrat"/>
              </a:rPr>
              <a:t>ПРАКТИЧНА СИТУАЦІЯ </a:t>
            </a:r>
            <a:br>
              <a:rPr b="0" i="0" lang="uk" sz="2400" u="none" cap="none" strike="noStrike">
                <a:solidFill>
                  <a:srgbClr val="001D35"/>
                </a:solidFill>
                <a:latin typeface="Montserrat"/>
                <a:ea typeface="Montserrat"/>
                <a:cs typeface="Montserrat"/>
                <a:sym typeface="Montserrat"/>
              </a:rPr>
            </a:br>
            <a:r>
              <a:rPr b="1" i="0" lang="uk" sz="2400" u="none" cap="none" strike="noStrike">
                <a:solidFill>
                  <a:srgbClr val="001D35"/>
                </a:solidFill>
                <a:latin typeface="Montserrat"/>
                <a:ea typeface="Montserrat"/>
                <a:cs typeface="Montserrat"/>
                <a:sym typeface="Montserrat"/>
              </a:rPr>
              <a:t>«У ШКОЛІ ПРОТІКАЄ КРАН»</a:t>
            </a:r>
            <a:endParaRPr b="0" i="0" sz="2400" u="none" cap="none" strike="noStrike">
              <a:solidFill>
                <a:srgbClr val="001D35"/>
              </a:solidFill>
              <a:latin typeface="Montserrat"/>
              <a:ea typeface="Montserrat"/>
              <a:cs typeface="Montserrat"/>
              <a:sym typeface="Montserrat"/>
            </a:endParaRPr>
          </a:p>
        </p:txBody>
      </p:sp>
      <p:sp>
        <p:nvSpPr>
          <p:cNvPr id="898" name="Google Shape;898;p48"/>
          <p:cNvSpPr txBox="1"/>
          <p:nvPr/>
        </p:nvSpPr>
        <p:spPr>
          <a:xfrm>
            <a:off x="352025" y="1450273"/>
            <a:ext cx="4930200" cy="471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У шкільному туалеті протікає кран.</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Більшість учнів та учениць проходить повз.</a:t>
            </a:r>
            <a:endParaRPr b="0" i="0" sz="1600" u="none" cap="none" strike="noStrike">
              <a:solidFill>
                <a:srgbClr val="001D35"/>
              </a:solidFill>
              <a:latin typeface="Montserrat"/>
              <a:ea typeface="Montserrat"/>
              <a:cs typeface="Montserrat"/>
              <a:sym typeface="Montserrat"/>
            </a:endParaRPr>
          </a:p>
        </p:txBody>
      </p:sp>
      <p:sp>
        <p:nvSpPr>
          <p:cNvPr id="899" name="Google Shape;899;p48"/>
          <p:cNvSpPr txBox="1"/>
          <p:nvPr/>
        </p:nvSpPr>
        <p:spPr>
          <a:xfrm>
            <a:off x="352025" y="2101677"/>
            <a:ext cx="5249400" cy="1158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ExtraBold"/>
                <a:ea typeface="Montserrat ExtraBold"/>
                <a:cs typeface="Montserrat ExtraBold"/>
                <a:sym typeface="Montserrat ExtraBold"/>
              </a:rPr>
              <a:t>Що можеш зробити ти?</a:t>
            </a:r>
            <a:endParaRPr b="0" i="0" sz="16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А. Також пройти повз</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Б. Сказати вчителям, черговим або адміністрації</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В. Зняти відео й нічого не робити</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Г. Спробувати ремонтувати самостійно</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600" u="none" cap="none" strike="noStrike">
              <a:solidFill>
                <a:srgbClr val="001D35"/>
              </a:solidFill>
              <a:latin typeface="Montserrat ExtraBold"/>
              <a:ea typeface="Montserrat ExtraBold"/>
              <a:cs typeface="Montserrat ExtraBold"/>
              <a:sym typeface="Montserrat ExtraBold"/>
            </a:endParaRPr>
          </a:p>
        </p:txBody>
      </p:sp>
      <p:pic>
        <p:nvPicPr>
          <p:cNvPr id="900" name="Google Shape;900;p48" title="Vector 18.png"/>
          <p:cNvPicPr preferRelativeResize="0"/>
          <p:nvPr/>
        </p:nvPicPr>
        <p:blipFill rotWithShape="1">
          <a:blip r:embed="rId3">
            <a:alphaModFix/>
          </a:blip>
          <a:srcRect b="0" l="0" r="0" t="0"/>
          <a:stretch/>
        </p:blipFill>
        <p:spPr>
          <a:xfrm>
            <a:off x="5973525" y="449025"/>
            <a:ext cx="3032900" cy="4320850"/>
          </a:xfrm>
          <a:prstGeom prst="rect">
            <a:avLst/>
          </a:prstGeom>
          <a:noFill/>
          <a:ln>
            <a:noFill/>
          </a:ln>
        </p:spPr>
      </p:pic>
      <p:pic>
        <p:nvPicPr>
          <p:cNvPr id="901" name="Google Shape;901;p48" title="Group 107.png"/>
          <p:cNvPicPr preferRelativeResize="0"/>
          <p:nvPr/>
        </p:nvPicPr>
        <p:blipFill rotWithShape="1">
          <a:blip r:embed="rId4">
            <a:alphaModFix/>
          </a:blip>
          <a:srcRect b="0" l="7919" r="749" t="-2669"/>
          <a:stretch/>
        </p:blipFill>
        <p:spPr>
          <a:xfrm>
            <a:off x="5601437" y="953293"/>
            <a:ext cx="2419712" cy="1148372"/>
          </a:xfrm>
          <a:prstGeom prst="rect">
            <a:avLst/>
          </a:prstGeom>
          <a:noFill/>
          <a:ln>
            <a:noFill/>
          </a:ln>
        </p:spPr>
      </p:pic>
      <p:pic>
        <p:nvPicPr>
          <p:cNvPr id="902" name="Google Shape;902;p48" title="Group (10).png"/>
          <p:cNvPicPr preferRelativeResize="0"/>
          <p:nvPr/>
        </p:nvPicPr>
        <p:blipFill rotWithShape="1">
          <a:blip r:embed="rId5">
            <a:alphaModFix/>
          </a:blip>
          <a:srcRect b="0" l="0" r="0" t="0"/>
          <a:stretch/>
        </p:blipFill>
        <p:spPr>
          <a:xfrm>
            <a:off x="6111307" y="1089659"/>
            <a:ext cx="2927435" cy="34799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906" name="Shape 906"/>
        <p:cNvGrpSpPr/>
        <p:nvPr/>
      </p:nvGrpSpPr>
      <p:grpSpPr>
        <a:xfrm>
          <a:off x="0" y="0"/>
          <a:ext cx="0" cy="0"/>
          <a:chOff x="0" y="0"/>
          <a:chExt cx="0" cy="0"/>
        </a:xfrm>
      </p:grpSpPr>
      <p:sp>
        <p:nvSpPr>
          <p:cNvPr id="907" name="Google Shape;907;p49"/>
          <p:cNvSpPr/>
          <p:nvPr/>
        </p:nvSpPr>
        <p:spPr>
          <a:xfrm>
            <a:off x="376775" y="1141122"/>
            <a:ext cx="4930181" cy="67578"/>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49"/>
          <p:cNvSpPr txBox="1"/>
          <p:nvPr/>
        </p:nvSpPr>
        <p:spPr>
          <a:xfrm>
            <a:off x="311700" y="285433"/>
            <a:ext cx="5249400" cy="88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2400" u="none" cap="none" strike="noStrike">
                <a:solidFill>
                  <a:srgbClr val="001D35"/>
                </a:solidFill>
                <a:latin typeface="Montserrat"/>
                <a:ea typeface="Montserrat"/>
                <a:cs typeface="Montserrat"/>
                <a:sym typeface="Montserrat"/>
              </a:rPr>
              <a:t>ПРАКТИЧНА СИТУАЦІЯ </a:t>
            </a:r>
            <a:br>
              <a:rPr b="0" i="0" lang="uk" sz="2400" u="none" cap="none" strike="noStrike">
                <a:solidFill>
                  <a:srgbClr val="001D35"/>
                </a:solidFill>
                <a:latin typeface="Montserrat"/>
                <a:ea typeface="Montserrat"/>
                <a:cs typeface="Montserrat"/>
                <a:sym typeface="Montserrat"/>
              </a:rPr>
            </a:br>
            <a:r>
              <a:rPr b="1" i="0" lang="uk" sz="2400" u="none" cap="none" strike="noStrike">
                <a:solidFill>
                  <a:srgbClr val="001D35"/>
                </a:solidFill>
                <a:latin typeface="Montserrat"/>
                <a:ea typeface="Montserrat"/>
                <a:cs typeface="Montserrat"/>
                <a:sym typeface="Montserrat"/>
              </a:rPr>
              <a:t>«У ШКОЛІ ПРОТІКАЄ КРАН»</a:t>
            </a:r>
            <a:endParaRPr b="0" i="0" sz="2400" u="none" cap="none" strike="noStrike">
              <a:solidFill>
                <a:srgbClr val="001D35"/>
              </a:solidFill>
              <a:latin typeface="Montserrat"/>
              <a:ea typeface="Montserrat"/>
              <a:cs typeface="Montserrat"/>
              <a:sym typeface="Montserrat"/>
            </a:endParaRPr>
          </a:p>
        </p:txBody>
      </p:sp>
      <p:sp>
        <p:nvSpPr>
          <p:cNvPr id="909" name="Google Shape;909;p49"/>
          <p:cNvSpPr txBox="1"/>
          <p:nvPr/>
        </p:nvSpPr>
        <p:spPr>
          <a:xfrm>
            <a:off x="352025" y="1450273"/>
            <a:ext cx="4930200" cy="471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У шкільному туалеті протікає кран.</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Більшість учнів та учениць проходить повз.</a:t>
            </a:r>
            <a:endParaRPr b="0" i="0" sz="1600" u="none" cap="none" strike="noStrike">
              <a:solidFill>
                <a:srgbClr val="001D35"/>
              </a:solidFill>
              <a:latin typeface="Montserrat"/>
              <a:ea typeface="Montserrat"/>
              <a:cs typeface="Montserrat"/>
              <a:sym typeface="Montserrat"/>
            </a:endParaRPr>
          </a:p>
        </p:txBody>
      </p:sp>
      <p:sp>
        <p:nvSpPr>
          <p:cNvPr id="910" name="Google Shape;910;p49"/>
          <p:cNvSpPr txBox="1"/>
          <p:nvPr/>
        </p:nvSpPr>
        <p:spPr>
          <a:xfrm>
            <a:off x="352025" y="2101677"/>
            <a:ext cx="5249400" cy="1158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ExtraBold"/>
                <a:ea typeface="Montserrat ExtraBold"/>
                <a:cs typeface="Montserrat ExtraBold"/>
                <a:sym typeface="Montserrat ExtraBold"/>
              </a:rPr>
              <a:t>Що можеш зробити ти?</a:t>
            </a:r>
            <a:endParaRPr b="0" i="0" sz="16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А. Також пройти повз</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Б. Сказати вчителям, черговим або адміністрації</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В. Зняти відео й нічого не робити</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Г. Спробувати ремонтувати самостійно</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600" u="none" cap="none" strike="noStrike">
              <a:solidFill>
                <a:srgbClr val="001D35"/>
              </a:solidFill>
              <a:latin typeface="Montserrat ExtraBold"/>
              <a:ea typeface="Montserrat ExtraBold"/>
              <a:cs typeface="Montserrat ExtraBold"/>
              <a:sym typeface="Montserrat ExtraBold"/>
            </a:endParaRPr>
          </a:p>
        </p:txBody>
      </p:sp>
      <p:sp>
        <p:nvSpPr>
          <p:cNvPr id="911" name="Google Shape;911;p49"/>
          <p:cNvSpPr/>
          <p:nvPr/>
        </p:nvSpPr>
        <p:spPr>
          <a:xfrm>
            <a:off x="352025" y="3611575"/>
            <a:ext cx="4482000" cy="1158300"/>
          </a:xfrm>
          <a:prstGeom prst="roundRect">
            <a:avLst>
              <a:gd fmla="val 15255" name="adj"/>
            </a:avLst>
          </a:prstGeom>
          <a:solidFill>
            <a:srgbClr val="4CEBA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800" u="none" cap="none" strike="noStrike">
                <a:solidFill>
                  <a:srgbClr val="1D1C1D"/>
                </a:solidFill>
                <a:latin typeface="Montserrat"/>
                <a:ea typeface="Montserrat"/>
                <a:cs typeface="Montserrat"/>
                <a:sym typeface="Montserrat"/>
              </a:rPr>
              <a:t>Правильна дія</a:t>
            </a:r>
            <a:br>
              <a:rPr b="1" i="0" lang="uk" sz="1800" u="none" cap="none" strike="noStrike">
                <a:solidFill>
                  <a:srgbClr val="1D1C1D"/>
                </a:solidFill>
                <a:latin typeface="Montserrat"/>
                <a:ea typeface="Montserrat"/>
                <a:cs typeface="Montserrat"/>
                <a:sym typeface="Montserrat"/>
              </a:rPr>
            </a:br>
            <a:r>
              <a:rPr b="0" i="0" lang="uk" sz="1800" u="none" cap="none" strike="noStrike">
                <a:solidFill>
                  <a:srgbClr val="1D1C1D"/>
                </a:solidFill>
                <a:latin typeface="Montserrat"/>
                <a:ea typeface="Montserrat"/>
                <a:cs typeface="Montserrat"/>
                <a:sym typeface="Montserrat"/>
              </a:rPr>
              <a:t>Повідомити дорослим. Самостійно ремонтувати не потрібно.</a:t>
            </a:r>
            <a:endParaRPr b="0" i="0" sz="1800" u="none" cap="none" strike="noStrike">
              <a:solidFill>
                <a:srgbClr val="1D1C1D"/>
              </a:solidFill>
              <a:latin typeface="Montserrat"/>
              <a:ea typeface="Montserrat"/>
              <a:cs typeface="Montserrat"/>
              <a:sym typeface="Montserrat"/>
            </a:endParaRPr>
          </a:p>
        </p:txBody>
      </p:sp>
      <p:pic>
        <p:nvPicPr>
          <p:cNvPr id="912" name="Google Shape;912;p49"/>
          <p:cNvPicPr preferRelativeResize="0"/>
          <p:nvPr/>
        </p:nvPicPr>
        <p:blipFill rotWithShape="1">
          <a:blip r:embed="rId3">
            <a:alphaModFix/>
          </a:blip>
          <a:srcRect b="0" l="0" r="0" t="0"/>
          <a:stretch/>
        </p:blipFill>
        <p:spPr>
          <a:xfrm>
            <a:off x="4536526" y="3207701"/>
            <a:ext cx="1660351" cy="1722524"/>
          </a:xfrm>
          <a:prstGeom prst="rect">
            <a:avLst/>
          </a:prstGeom>
          <a:noFill/>
          <a:ln>
            <a:noFill/>
          </a:ln>
        </p:spPr>
      </p:pic>
      <p:pic>
        <p:nvPicPr>
          <p:cNvPr id="913" name="Google Shape;913;p49" title="Vector 18.png"/>
          <p:cNvPicPr preferRelativeResize="0"/>
          <p:nvPr/>
        </p:nvPicPr>
        <p:blipFill rotWithShape="1">
          <a:blip r:embed="rId4">
            <a:alphaModFix/>
          </a:blip>
          <a:srcRect b="0" l="0" r="0" t="0"/>
          <a:stretch/>
        </p:blipFill>
        <p:spPr>
          <a:xfrm>
            <a:off x="5973525" y="449025"/>
            <a:ext cx="3032900" cy="4320850"/>
          </a:xfrm>
          <a:prstGeom prst="rect">
            <a:avLst/>
          </a:prstGeom>
          <a:noFill/>
          <a:ln>
            <a:noFill/>
          </a:ln>
        </p:spPr>
      </p:pic>
      <p:pic>
        <p:nvPicPr>
          <p:cNvPr id="914" name="Google Shape;914;p49" title="Group 107.png"/>
          <p:cNvPicPr preferRelativeResize="0"/>
          <p:nvPr/>
        </p:nvPicPr>
        <p:blipFill rotWithShape="1">
          <a:blip r:embed="rId5">
            <a:alphaModFix/>
          </a:blip>
          <a:srcRect b="0" l="7919" r="749" t="-2669"/>
          <a:stretch/>
        </p:blipFill>
        <p:spPr>
          <a:xfrm>
            <a:off x="5601437" y="953293"/>
            <a:ext cx="2419712" cy="1148372"/>
          </a:xfrm>
          <a:prstGeom prst="rect">
            <a:avLst/>
          </a:prstGeom>
          <a:noFill/>
          <a:ln>
            <a:noFill/>
          </a:ln>
        </p:spPr>
      </p:pic>
      <p:pic>
        <p:nvPicPr>
          <p:cNvPr id="915" name="Google Shape;915;p49" title="Group (10).png"/>
          <p:cNvPicPr preferRelativeResize="0"/>
          <p:nvPr/>
        </p:nvPicPr>
        <p:blipFill rotWithShape="1">
          <a:blip r:embed="rId6">
            <a:alphaModFix/>
          </a:blip>
          <a:srcRect b="0" l="0" r="0" t="0"/>
          <a:stretch/>
        </p:blipFill>
        <p:spPr>
          <a:xfrm>
            <a:off x="6111307" y="1089659"/>
            <a:ext cx="2927435" cy="34799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919" name="Shape 919"/>
        <p:cNvGrpSpPr/>
        <p:nvPr/>
      </p:nvGrpSpPr>
      <p:grpSpPr>
        <a:xfrm>
          <a:off x="0" y="0"/>
          <a:ext cx="0" cy="0"/>
          <a:chOff x="0" y="0"/>
          <a:chExt cx="0" cy="0"/>
        </a:xfrm>
      </p:grpSpPr>
      <p:sp>
        <p:nvSpPr>
          <p:cNvPr id="920" name="Google Shape;920;p50"/>
          <p:cNvSpPr/>
          <p:nvPr/>
        </p:nvSpPr>
        <p:spPr>
          <a:xfrm>
            <a:off x="376775" y="1168323"/>
            <a:ext cx="4272413" cy="70299"/>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50"/>
          <p:cNvSpPr txBox="1"/>
          <p:nvPr/>
        </p:nvSpPr>
        <p:spPr>
          <a:xfrm>
            <a:off x="311700" y="285433"/>
            <a:ext cx="5249400" cy="88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2400" u="none" cap="none" strike="noStrike">
                <a:solidFill>
                  <a:srgbClr val="001D35"/>
                </a:solidFill>
                <a:latin typeface="Montserrat"/>
                <a:ea typeface="Montserrat"/>
                <a:cs typeface="Montserrat"/>
                <a:sym typeface="Montserrat"/>
              </a:rPr>
              <a:t>ПРАКТИЧНА СИТУАЦІЯ </a:t>
            </a:r>
            <a:br>
              <a:rPr b="0" i="0" lang="uk" sz="2400" u="none" cap="none" strike="noStrike">
                <a:solidFill>
                  <a:srgbClr val="001D35"/>
                </a:solidFill>
                <a:latin typeface="Montserrat"/>
                <a:ea typeface="Montserrat"/>
                <a:cs typeface="Montserrat"/>
                <a:sym typeface="Montserrat"/>
              </a:rPr>
            </a:br>
            <a:r>
              <a:rPr b="1" i="0" lang="uk" sz="2400" u="none" cap="none" strike="noStrike">
                <a:solidFill>
                  <a:srgbClr val="001D35"/>
                </a:solidFill>
                <a:latin typeface="Montserrat"/>
                <a:ea typeface="Montserrat"/>
                <a:cs typeface="Montserrat"/>
                <a:sym typeface="Montserrat"/>
              </a:rPr>
              <a:t>«ВДОМА Є ЗАПАС ВОДИ»</a:t>
            </a:r>
            <a:endParaRPr b="0" i="0" sz="2400" u="none" cap="none" strike="noStrike">
              <a:solidFill>
                <a:srgbClr val="001D35"/>
              </a:solidFill>
              <a:latin typeface="Montserrat"/>
              <a:ea typeface="Montserrat"/>
              <a:cs typeface="Montserrat"/>
              <a:sym typeface="Montserrat"/>
            </a:endParaRPr>
          </a:p>
        </p:txBody>
      </p:sp>
      <p:sp>
        <p:nvSpPr>
          <p:cNvPr id="922" name="Google Shape;922;p50"/>
          <p:cNvSpPr txBox="1"/>
          <p:nvPr/>
        </p:nvSpPr>
        <p:spPr>
          <a:xfrm>
            <a:off x="352025" y="1424875"/>
            <a:ext cx="5702100" cy="568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400" u="none" cap="none" strike="noStrike">
                <a:solidFill>
                  <a:srgbClr val="001D35"/>
                </a:solidFill>
                <a:latin typeface="Montserrat"/>
                <a:ea typeface="Montserrat"/>
                <a:cs typeface="Montserrat"/>
                <a:sym typeface="Montserrat"/>
              </a:rPr>
              <a:t>У вашій родині є запас води на випадок відключення. Молодший брат чи сестра хоче використати частину води для гри, а мама нагадує, що не відомо, коли воду знову увімкнуть.</a:t>
            </a:r>
            <a:endParaRPr b="0" i="0" sz="1400" u="none" cap="none" strike="noStrike">
              <a:solidFill>
                <a:srgbClr val="001D35"/>
              </a:solidFill>
              <a:latin typeface="Montserrat"/>
              <a:ea typeface="Montserrat"/>
              <a:cs typeface="Montserrat"/>
              <a:sym typeface="Montserrat"/>
            </a:endParaRPr>
          </a:p>
        </p:txBody>
      </p:sp>
      <p:sp>
        <p:nvSpPr>
          <p:cNvPr id="923" name="Google Shape;923;p50"/>
          <p:cNvSpPr txBox="1"/>
          <p:nvPr/>
        </p:nvSpPr>
        <p:spPr>
          <a:xfrm>
            <a:off x="352025" y="2415975"/>
            <a:ext cx="5379300" cy="1235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400" u="none" cap="none" strike="noStrike">
                <a:solidFill>
                  <a:srgbClr val="001D35"/>
                </a:solidFill>
                <a:latin typeface="Montserrat ExtraBold"/>
                <a:ea typeface="Montserrat ExtraBold"/>
                <a:cs typeface="Montserrat ExtraBold"/>
                <a:sym typeface="Montserrat ExtraBold"/>
              </a:rPr>
              <a:t>Запитання для обговорення</a:t>
            </a:r>
            <a:endParaRPr b="0" i="0" sz="1400" u="none" cap="none" strike="noStrike">
              <a:solidFill>
                <a:srgbClr val="001D35"/>
              </a:solidFill>
              <a:latin typeface="Montserrat ExtraBold"/>
              <a:ea typeface="Montserrat ExtraBold"/>
              <a:cs typeface="Montserrat ExtraBold"/>
              <a:sym typeface="Montserrat ExtraBold"/>
            </a:endParaRPr>
          </a:p>
          <a:p>
            <a:pPr indent="-184150" lvl="0" marL="269999" marR="0" rtl="0" algn="l">
              <a:lnSpc>
                <a:spcPct val="100000"/>
              </a:lnSpc>
              <a:spcBef>
                <a:spcPts val="0"/>
              </a:spcBef>
              <a:spcAft>
                <a:spcPts val="0"/>
              </a:spcAft>
              <a:buClr>
                <a:srgbClr val="001D35"/>
              </a:buClr>
              <a:buSzPts val="1400"/>
              <a:buFont typeface="Montserrat"/>
              <a:buAutoNum type="arabicPeriod"/>
            </a:pPr>
            <a:r>
              <a:rPr b="0" i="0" lang="uk" sz="1400" u="none" cap="none" strike="noStrike">
                <a:solidFill>
                  <a:srgbClr val="001D35"/>
                </a:solidFill>
                <a:latin typeface="Montserrat"/>
                <a:ea typeface="Montserrat"/>
                <a:cs typeface="Montserrat"/>
                <a:sym typeface="Montserrat"/>
              </a:rPr>
              <a:t>Чи варто використовувати запас води для гри? Чому?</a:t>
            </a:r>
            <a:endParaRPr b="0" i="0" sz="1400" u="none" cap="none" strike="noStrike">
              <a:solidFill>
                <a:srgbClr val="001D35"/>
              </a:solidFill>
              <a:latin typeface="Montserrat"/>
              <a:ea typeface="Montserrat"/>
              <a:cs typeface="Montserrat"/>
              <a:sym typeface="Montserrat"/>
            </a:endParaRPr>
          </a:p>
          <a:p>
            <a:pPr indent="-184150" lvl="0" marL="269999" marR="0" rtl="0" algn="l">
              <a:lnSpc>
                <a:spcPct val="100000"/>
              </a:lnSpc>
              <a:spcBef>
                <a:spcPts val="0"/>
              </a:spcBef>
              <a:spcAft>
                <a:spcPts val="0"/>
              </a:spcAft>
              <a:buClr>
                <a:srgbClr val="001D35"/>
              </a:buClr>
              <a:buSzPts val="1400"/>
              <a:buFont typeface="Montserrat"/>
              <a:buAutoNum type="arabicPeriod"/>
            </a:pPr>
            <a:r>
              <a:rPr b="0" i="0" lang="uk" sz="1400" u="none" cap="none" strike="noStrike">
                <a:solidFill>
                  <a:srgbClr val="001D35"/>
                </a:solidFill>
                <a:latin typeface="Montserrat"/>
                <a:ea typeface="Montserrat"/>
                <a:cs typeface="Montserrat"/>
                <a:sym typeface="Montserrat"/>
              </a:rPr>
              <a:t>Для яких потреб потрібно зберегти цю воду?</a:t>
            </a:r>
            <a:endParaRPr b="0" i="0" sz="1400" u="none" cap="none" strike="noStrike">
              <a:solidFill>
                <a:srgbClr val="001D35"/>
              </a:solidFill>
              <a:latin typeface="Montserrat"/>
              <a:ea typeface="Montserrat"/>
              <a:cs typeface="Montserrat"/>
              <a:sym typeface="Montserrat"/>
            </a:endParaRPr>
          </a:p>
          <a:p>
            <a:pPr indent="-184150" lvl="0" marL="269999" marR="0" rtl="0" algn="l">
              <a:lnSpc>
                <a:spcPct val="100000"/>
              </a:lnSpc>
              <a:spcBef>
                <a:spcPts val="0"/>
              </a:spcBef>
              <a:spcAft>
                <a:spcPts val="0"/>
              </a:spcAft>
              <a:buClr>
                <a:srgbClr val="001D35"/>
              </a:buClr>
              <a:buSzPts val="1400"/>
              <a:buFont typeface="Montserrat"/>
              <a:buAutoNum type="arabicPeriod"/>
            </a:pPr>
            <a:r>
              <a:rPr b="0" i="0" lang="uk" sz="1400" u="none" cap="none" strike="noStrike">
                <a:solidFill>
                  <a:srgbClr val="001D35"/>
                </a:solidFill>
                <a:latin typeface="Montserrat"/>
                <a:ea typeface="Montserrat"/>
                <a:cs typeface="Montserrat"/>
                <a:sym typeface="Montserrat"/>
              </a:rPr>
              <a:t>Як ти вчиниш у такій ситуації?</a:t>
            </a:r>
            <a:endParaRPr b="0" i="0" sz="1400" u="none" cap="none" strike="noStrike">
              <a:solidFill>
                <a:srgbClr val="001D35"/>
              </a:solidFill>
              <a:latin typeface="Montserrat"/>
              <a:ea typeface="Montserrat"/>
              <a:cs typeface="Montserrat"/>
              <a:sym typeface="Montserrat"/>
            </a:endParaRPr>
          </a:p>
          <a:p>
            <a:pPr indent="-184150" lvl="0" marL="269999" marR="0" rtl="0" algn="l">
              <a:lnSpc>
                <a:spcPct val="100000"/>
              </a:lnSpc>
              <a:spcBef>
                <a:spcPts val="0"/>
              </a:spcBef>
              <a:spcAft>
                <a:spcPts val="0"/>
              </a:spcAft>
              <a:buClr>
                <a:srgbClr val="001D35"/>
              </a:buClr>
              <a:buSzPts val="1400"/>
              <a:buFont typeface="Montserrat"/>
              <a:buAutoNum type="arabicPeriod"/>
            </a:pPr>
            <a:r>
              <a:rPr b="0" i="0" lang="uk" sz="1400" u="none" cap="none" strike="noStrike">
                <a:solidFill>
                  <a:srgbClr val="001D35"/>
                </a:solidFill>
                <a:latin typeface="Montserrat"/>
                <a:ea typeface="Montserrat"/>
                <a:cs typeface="Montserrat"/>
                <a:sym typeface="Montserrat"/>
              </a:rPr>
              <a:t>Яке правило користування запасом води можна запропонувати родині?</a:t>
            </a:r>
            <a:endParaRPr b="0" i="0" sz="1400" u="none" cap="none" strike="noStrike">
              <a:solidFill>
                <a:srgbClr val="001D35"/>
              </a:solidFill>
              <a:latin typeface="Montserrat ExtraBold"/>
              <a:ea typeface="Montserrat ExtraBold"/>
              <a:cs typeface="Montserrat ExtraBold"/>
              <a:sym typeface="Montserrat ExtraBold"/>
            </a:endParaRPr>
          </a:p>
        </p:txBody>
      </p:sp>
      <p:sp>
        <p:nvSpPr>
          <p:cNvPr id="924" name="Google Shape;924;p50"/>
          <p:cNvSpPr/>
          <p:nvPr/>
        </p:nvSpPr>
        <p:spPr>
          <a:xfrm>
            <a:off x="352025" y="3886975"/>
            <a:ext cx="4549800" cy="882900"/>
          </a:xfrm>
          <a:prstGeom prst="roundRect">
            <a:avLst>
              <a:gd fmla="val 15255" name="adj"/>
            </a:avLst>
          </a:prstGeom>
          <a:solidFill>
            <a:srgbClr val="4CEBA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400" u="none" cap="none" strike="noStrike">
                <a:solidFill>
                  <a:srgbClr val="1D1C1D"/>
                </a:solidFill>
                <a:latin typeface="Montserrat"/>
                <a:ea typeface="Montserrat"/>
                <a:cs typeface="Montserrat"/>
                <a:sym typeface="Montserrat"/>
              </a:rPr>
              <a:t>Висновок. </a:t>
            </a:r>
            <a:r>
              <a:rPr b="0" i="0" lang="uk" sz="1400" u="none" cap="none" strike="noStrike">
                <a:solidFill>
                  <a:srgbClr val="1D1C1D"/>
                </a:solidFill>
                <a:latin typeface="Montserrat"/>
                <a:ea typeface="Montserrat"/>
                <a:cs typeface="Montserrat"/>
                <a:sym typeface="Montserrat"/>
              </a:rPr>
              <a:t>Запас води потрібен для пиття, приготування їжі, гігієни та безпеки родини під час перебоїв з водопостачанням.</a:t>
            </a:r>
            <a:endParaRPr b="0" i="0" sz="1400" u="none" cap="none" strike="noStrike">
              <a:solidFill>
                <a:srgbClr val="1D1C1D"/>
              </a:solidFill>
              <a:latin typeface="Montserrat"/>
              <a:ea typeface="Montserrat"/>
              <a:cs typeface="Montserrat"/>
              <a:sym typeface="Montserrat"/>
            </a:endParaRPr>
          </a:p>
        </p:txBody>
      </p:sp>
      <p:pic>
        <p:nvPicPr>
          <p:cNvPr id="925" name="Google Shape;925;p50" title="Vector 18.png"/>
          <p:cNvPicPr preferRelativeResize="0"/>
          <p:nvPr/>
        </p:nvPicPr>
        <p:blipFill rotWithShape="1">
          <a:blip r:embed="rId3">
            <a:alphaModFix/>
          </a:blip>
          <a:srcRect b="0" l="0" r="0" t="0"/>
          <a:stretch/>
        </p:blipFill>
        <p:spPr>
          <a:xfrm>
            <a:off x="6143625" y="533925"/>
            <a:ext cx="2777775" cy="4075650"/>
          </a:xfrm>
          <a:prstGeom prst="rect">
            <a:avLst/>
          </a:prstGeom>
          <a:noFill/>
          <a:ln>
            <a:noFill/>
          </a:ln>
        </p:spPr>
      </p:pic>
      <p:pic>
        <p:nvPicPr>
          <p:cNvPr id="926" name="Google Shape;926;p50" title="Group 334.png"/>
          <p:cNvPicPr preferRelativeResize="0"/>
          <p:nvPr/>
        </p:nvPicPr>
        <p:blipFill rotWithShape="1">
          <a:blip r:embed="rId4">
            <a:alphaModFix/>
          </a:blip>
          <a:srcRect b="0" l="0" r="0" t="0"/>
          <a:stretch/>
        </p:blipFill>
        <p:spPr>
          <a:xfrm>
            <a:off x="7600874" y="2576385"/>
            <a:ext cx="791861" cy="1471561"/>
          </a:xfrm>
          <a:prstGeom prst="rect">
            <a:avLst/>
          </a:prstGeom>
          <a:noFill/>
          <a:ln>
            <a:noFill/>
          </a:ln>
        </p:spPr>
      </p:pic>
      <p:pic>
        <p:nvPicPr>
          <p:cNvPr id="927" name="Google Shape;927;p50" title="Group 333.png"/>
          <p:cNvPicPr preferRelativeResize="0"/>
          <p:nvPr/>
        </p:nvPicPr>
        <p:blipFill rotWithShape="1">
          <a:blip r:embed="rId5">
            <a:alphaModFix/>
          </a:blip>
          <a:srcRect b="0" l="0" r="0" t="0"/>
          <a:stretch/>
        </p:blipFill>
        <p:spPr>
          <a:xfrm>
            <a:off x="6438864" y="2713915"/>
            <a:ext cx="791861" cy="1471561"/>
          </a:xfrm>
          <a:prstGeom prst="rect">
            <a:avLst/>
          </a:prstGeom>
          <a:noFill/>
          <a:ln>
            <a:noFill/>
          </a:ln>
        </p:spPr>
      </p:pic>
      <p:pic>
        <p:nvPicPr>
          <p:cNvPr id="928" name="Google Shape;928;p50" title="Group 332.png"/>
          <p:cNvPicPr preferRelativeResize="0"/>
          <p:nvPr/>
        </p:nvPicPr>
        <p:blipFill rotWithShape="1">
          <a:blip r:embed="rId6">
            <a:alphaModFix/>
          </a:blip>
          <a:srcRect b="0" l="0" r="0" t="0"/>
          <a:stretch/>
        </p:blipFill>
        <p:spPr>
          <a:xfrm>
            <a:off x="7651858" y="900250"/>
            <a:ext cx="791861" cy="1471561"/>
          </a:xfrm>
          <a:prstGeom prst="rect">
            <a:avLst/>
          </a:prstGeom>
          <a:noFill/>
          <a:ln>
            <a:noFill/>
          </a:ln>
        </p:spPr>
      </p:pic>
      <p:pic>
        <p:nvPicPr>
          <p:cNvPr id="929" name="Google Shape;929;p50" title="Group 331.png"/>
          <p:cNvPicPr preferRelativeResize="0"/>
          <p:nvPr/>
        </p:nvPicPr>
        <p:blipFill rotWithShape="1">
          <a:blip r:embed="rId7">
            <a:alphaModFix/>
          </a:blip>
          <a:srcRect b="0" l="0" r="0" t="0"/>
          <a:stretch/>
        </p:blipFill>
        <p:spPr>
          <a:xfrm>
            <a:off x="6546550" y="1019780"/>
            <a:ext cx="791861" cy="1471561"/>
          </a:xfrm>
          <a:prstGeom prst="rect">
            <a:avLst/>
          </a:prstGeom>
          <a:noFill/>
          <a:ln>
            <a:noFill/>
          </a:ln>
        </p:spPr>
      </p:pic>
      <p:pic>
        <p:nvPicPr>
          <p:cNvPr id="930" name="Google Shape;930;p50"/>
          <p:cNvPicPr preferRelativeResize="0"/>
          <p:nvPr/>
        </p:nvPicPr>
        <p:blipFill rotWithShape="1">
          <a:blip r:embed="rId8">
            <a:alphaModFix/>
          </a:blip>
          <a:srcRect b="0" l="0" r="0" t="0"/>
          <a:stretch/>
        </p:blipFill>
        <p:spPr>
          <a:xfrm>
            <a:off x="4587553" y="3207701"/>
            <a:ext cx="1660351" cy="17225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5" title="Vector 34.png"/>
          <p:cNvPicPr preferRelativeResize="0"/>
          <p:nvPr/>
        </p:nvPicPr>
        <p:blipFill rotWithShape="1">
          <a:blip r:embed="rId3">
            <a:alphaModFix/>
          </a:blip>
          <a:srcRect b="50952" l="0" r="0" t="0"/>
          <a:stretch/>
        </p:blipFill>
        <p:spPr>
          <a:xfrm>
            <a:off x="0" y="4223725"/>
            <a:ext cx="9144003" cy="919775"/>
          </a:xfrm>
          <a:prstGeom prst="rect">
            <a:avLst/>
          </a:prstGeom>
          <a:noFill/>
          <a:ln>
            <a:noFill/>
          </a:ln>
        </p:spPr>
      </p:pic>
      <p:sp>
        <p:nvSpPr>
          <p:cNvPr id="119" name="Google Shape;119;p5"/>
          <p:cNvSpPr txBox="1"/>
          <p:nvPr/>
        </p:nvSpPr>
        <p:spPr>
          <a:xfrm>
            <a:off x="352025" y="283200"/>
            <a:ext cx="85023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3000" u="none" cap="none" strike="noStrike">
                <a:solidFill>
                  <a:srgbClr val="001D35"/>
                </a:solidFill>
                <a:latin typeface="Montserrat ExtraBold"/>
                <a:ea typeface="Montserrat ExtraBold"/>
                <a:cs typeface="Montserrat ExtraBold"/>
                <a:sym typeface="Montserrat ExtraBold"/>
              </a:rPr>
              <a:t>ЗНАТИ — ЩЕ НЕ ОЗНАЧАЄ РОБИТИ </a:t>
            </a:r>
            <a:endParaRPr b="0" i="0" sz="3000" u="none" cap="none" strike="noStrike">
              <a:solidFill>
                <a:srgbClr val="001D35"/>
              </a:solidFill>
              <a:latin typeface="Montserrat ExtraBold"/>
              <a:ea typeface="Montserrat ExtraBold"/>
              <a:cs typeface="Montserrat ExtraBold"/>
              <a:sym typeface="Montserrat ExtraBold"/>
            </a:endParaRPr>
          </a:p>
        </p:txBody>
      </p:sp>
      <p:sp>
        <p:nvSpPr>
          <p:cNvPr id="120" name="Google Shape;120;p5"/>
          <p:cNvSpPr txBox="1"/>
          <p:nvPr/>
        </p:nvSpPr>
        <p:spPr>
          <a:xfrm>
            <a:off x="352025" y="866048"/>
            <a:ext cx="85023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000" u="none" cap="none" strike="noStrike">
                <a:solidFill>
                  <a:srgbClr val="001D35"/>
                </a:solidFill>
                <a:latin typeface="Montserrat"/>
                <a:ea typeface="Montserrat"/>
                <a:cs typeface="Montserrat"/>
                <a:sym typeface="Montserrat"/>
              </a:rPr>
              <a:t>Більшість дітей вважає, що економити воду важливо.</a:t>
            </a:r>
            <a:endParaRPr b="0" i="0" sz="20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2000" u="none" cap="none" strike="noStrike">
                <a:solidFill>
                  <a:srgbClr val="001D35"/>
                </a:solidFill>
                <a:latin typeface="Montserrat"/>
                <a:ea typeface="Montserrat"/>
                <a:cs typeface="Montserrat"/>
                <a:sym typeface="Montserrat"/>
              </a:rPr>
              <a:t>Але значно менше дітей справді роблять це щодня.</a:t>
            </a:r>
            <a:endParaRPr b="0" i="0" sz="2000" u="none" cap="none" strike="noStrike">
              <a:solidFill>
                <a:srgbClr val="001D35"/>
              </a:solidFill>
              <a:latin typeface="Montserrat"/>
              <a:ea typeface="Montserrat"/>
              <a:cs typeface="Montserrat"/>
              <a:sym typeface="Montserrat"/>
            </a:endParaRPr>
          </a:p>
        </p:txBody>
      </p:sp>
      <p:sp>
        <p:nvSpPr>
          <p:cNvPr id="121" name="Google Shape;121;p5"/>
          <p:cNvSpPr/>
          <p:nvPr/>
        </p:nvSpPr>
        <p:spPr>
          <a:xfrm>
            <a:off x="366900" y="1802578"/>
            <a:ext cx="2466000" cy="1561200"/>
          </a:xfrm>
          <a:prstGeom prst="roundRect">
            <a:avLst>
              <a:gd fmla="val 16765"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2400" u="none" cap="none" strike="noStrike">
                <a:solidFill>
                  <a:schemeClr val="dk1"/>
                </a:solidFill>
                <a:latin typeface="Montserrat"/>
                <a:ea typeface="Montserrat"/>
                <a:cs typeface="Montserrat"/>
                <a:sym typeface="Montserrat"/>
              </a:rPr>
              <a:t>Я ЗНАЮ</a:t>
            </a:r>
            <a:endParaRPr b="1" i="0" sz="2400" u="none" cap="none" strike="noStrike">
              <a:solidFill>
                <a:schemeClr val="dk1"/>
              </a:solidFill>
              <a:latin typeface="Montserrat"/>
              <a:ea typeface="Montserrat"/>
              <a:cs typeface="Montserrat"/>
              <a:sym typeface="Montserrat"/>
            </a:endParaRPr>
          </a:p>
        </p:txBody>
      </p:sp>
      <p:sp>
        <p:nvSpPr>
          <p:cNvPr id="122" name="Google Shape;122;p5"/>
          <p:cNvSpPr/>
          <p:nvPr/>
        </p:nvSpPr>
        <p:spPr>
          <a:xfrm>
            <a:off x="6208800" y="1802578"/>
            <a:ext cx="2466000" cy="1561200"/>
          </a:xfrm>
          <a:prstGeom prst="roundRect">
            <a:avLst>
              <a:gd fmla="val 13987"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2400" u="none" cap="none" strike="noStrike">
                <a:solidFill>
                  <a:schemeClr val="lt1"/>
                </a:solidFill>
                <a:latin typeface="Montserrat"/>
                <a:ea typeface="Montserrat"/>
                <a:cs typeface="Montserrat"/>
                <a:sym typeface="Montserrat"/>
              </a:rPr>
              <a:t>Я РОБЛЮ</a:t>
            </a:r>
            <a:endParaRPr b="1" i="0" sz="2400" u="none" cap="none" strike="noStrike">
              <a:solidFill>
                <a:schemeClr val="lt1"/>
              </a:solidFill>
              <a:latin typeface="Montserrat"/>
              <a:ea typeface="Montserrat"/>
              <a:cs typeface="Montserrat"/>
              <a:sym typeface="Montserrat"/>
            </a:endParaRPr>
          </a:p>
        </p:txBody>
      </p:sp>
      <p:pic>
        <p:nvPicPr>
          <p:cNvPr id="123" name="Google Shape;123;p5"/>
          <p:cNvPicPr preferRelativeResize="0"/>
          <p:nvPr/>
        </p:nvPicPr>
        <p:blipFill rotWithShape="1">
          <a:blip r:embed="rId4">
            <a:alphaModFix/>
          </a:blip>
          <a:srcRect b="0" l="0" r="0" t="0"/>
          <a:stretch/>
        </p:blipFill>
        <p:spPr>
          <a:xfrm flipH="1">
            <a:off x="3218024" y="2689683"/>
            <a:ext cx="2633226" cy="2731797"/>
          </a:xfrm>
          <a:prstGeom prst="rect">
            <a:avLst/>
          </a:prstGeom>
          <a:noFill/>
          <a:ln>
            <a:noFill/>
          </a:ln>
        </p:spPr>
      </p:pic>
      <p:sp>
        <p:nvSpPr>
          <p:cNvPr id="124" name="Google Shape;124;p5"/>
          <p:cNvSpPr txBox="1"/>
          <p:nvPr/>
        </p:nvSpPr>
        <p:spPr>
          <a:xfrm>
            <a:off x="3287850" y="1899031"/>
            <a:ext cx="2466000" cy="5382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600"/>
              <a:buFont typeface="Arial"/>
              <a:buNone/>
            </a:pPr>
            <a:r>
              <a:rPr b="0" i="0" lang="uk" sz="2000" u="none" cap="none" strike="noStrike">
                <a:solidFill>
                  <a:srgbClr val="001D35"/>
                </a:solidFill>
                <a:latin typeface="Montserrat ExtraBold"/>
                <a:ea typeface="Montserrat ExtraBold"/>
                <a:cs typeface="Montserrat ExtraBold"/>
                <a:sym typeface="Montserrat ExtraBold"/>
              </a:rPr>
              <a:t>Перетворюємо знання на дію</a:t>
            </a:r>
            <a:endParaRPr b="0" i="0" sz="2000" u="none" cap="none" strike="noStrike">
              <a:solidFill>
                <a:srgbClr val="001D35"/>
              </a:solidFill>
              <a:latin typeface="Montserrat ExtraBold"/>
              <a:ea typeface="Montserrat ExtraBold"/>
              <a:cs typeface="Montserrat ExtraBold"/>
              <a:sym typeface="Montserrat ExtraBold"/>
            </a:endParaRPr>
          </a:p>
        </p:txBody>
      </p:sp>
      <p:pic>
        <p:nvPicPr>
          <p:cNvPr id="125" name="Google Shape;125;p5" title="Group 1321316835 (3).png"/>
          <p:cNvPicPr preferRelativeResize="0"/>
          <p:nvPr/>
        </p:nvPicPr>
        <p:blipFill rotWithShape="1">
          <a:blip r:embed="rId5">
            <a:alphaModFix/>
          </a:blip>
          <a:srcRect b="0" l="0" r="0" t="0"/>
          <a:stretch/>
        </p:blipFill>
        <p:spPr>
          <a:xfrm>
            <a:off x="2894438" y="2562725"/>
            <a:ext cx="3252827" cy="3544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p51"/>
          <p:cNvSpPr txBox="1"/>
          <p:nvPr/>
        </p:nvSpPr>
        <p:spPr>
          <a:xfrm>
            <a:off x="352025" y="283200"/>
            <a:ext cx="85023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3000" u="none" cap="none" strike="noStrike">
                <a:solidFill>
                  <a:srgbClr val="001D35"/>
                </a:solidFill>
                <a:latin typeface="Montserrat ExtraBold"/>
                <a:ea typeface="Montserrat ExtraBold"/>
                <a:cs typeface="Montserrat ExtraBold"/>
                <a:sym typeface="Montserrat ExtraBold"/>
              </a:rPr>
              <a:t>МОЯ ФОРМУЛА БЕЗПЕЧНОЇ ВОДИ</a:t>
            </a:r>
            <a:endParaRPr b="0" i="0" sz="3000" u="none" cap="none" strike="noStrike">
              <a:solidFill>
                <a:srgbClr val="001D35"/>
              </a:solidFill>
              <a:latin typeface="Montserrat ExtraBold"/>
              <a:ea typeface="Montserrat ExtraBold"/>
              <a:cs typeface="Montserrat ExtraBold"/>
              <a:sym typeface="Montserrat ExtraBold"/>
            </a:endParaRPr>
          </a:p>
        </p:txBody>
      </p:sp>
      <p:pic>
        <p:nvPicPr>
          <p:cNvPr id="936" name="Google Shape;936;p51" title="Vector 34.png"/>
          <p:cNvPicPr preferRelativeResize="0"/>
          <p:nvPr/>
        </p:nvPicPr>
        <p:blipFill rotWithShape="1">
          <a:blip r:embed="rId3">
            <a:alphaModFix/>
          </a:blip>
          <a:srcRect b="50952" l="0" r="0" t="0"/>
          <a:stretch/>
        </p:blipFill>
        <p:spPr>
          <a:xfrm>
            <a:off x="0" y="4223725"/>
            <a:ext cx="9144003" cy="919775"/>
          </a:xfrm>
          <a:prstGeom prst="rect">
            <a:avLst/>
          </a:prstGeom>
          <a:noFill/>
          <a:ln>
            <a:noFill/>
          </a:ln>
        </p:spPr>
      </p:pic>
      <p:sp>
        <p:nvSpPr>
          <p:cNvPr id="937" name="Google Shape;937;p51"/>
          <p:cNvSpPr/>
          <p:nvPr/>
        </p:nvSpPr>
        <p:spPr>
          <a:xfrm>
            <a:off x="352025" y="2600050"/>
            <a:ext cx="2711400" cy="1652100"/>
          </a:xfrm>
          <a:prstGeom prst="rightArrow">
            <a:avLst>
              <a:gd fmla="val 50000" name="adj1"/>
              <a:gd fmla="val 43302" name="adj2"/>
            </a:avLst>
          </a:prstGeom>
          <a:solidFill>
            <a:srgbClr val="FBBD0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2000" u="none" cap="none" strike="noStrike">
                <a:solidFill>
                  <a:srgbClr val="1D1C1D"/>
                </a:solidFill>
                <a:latin typeface="Montserrat"/>
                <a:ea typeface="Montserrat"/>
                <a:cs typeface="Montserrat"/>
                <a:sym typeface="Montserrat"/>
              </a:rPr>
              <a:t>Перевір</a:t>
            </a:r>
            <a:endParaRPr b="0" i="0" sz="2000" u="none" cap="none" strike="noStrike">
              <a:solidFill>
                <a:srgbClr val="1D1C1D"/>
              </a:solidFill>
              <a:latin typeface="Arial"/>
              <a:ea typeface="Arial"/>
              <a:cs typeface="Arial"/>
              <a:sym typeface="Arial"/>
            </a:endParaRPr>
          </a:p>
        </p:txBody>
      </p:sp>
      <p:sp>
        <p:nvSpPr>
          <p:cNvPr id="938" name="Google Shape;938;p51"/>
          <p:cNvSpPr/>
          <p:nvPr/>
        </p:nvSpPr>
        <p:spPr>
          <a:xfrm>
            <a:off x="3153280" y="2600050"/>
            <a:ext cx="2711400" cy="1652100"/>
          </a:xfrm>
          <a:prstGeom prst="rightArrow">
            <a:avLst>
              <a:gd fmla="val 50000" name="adj1"/>
              <a:gd fmla="val 43302" name="adj2"/>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2000" u="none" cap="none" strike="noStrike">
                <a:solidFill>
                  <a:srgbClr val="1D1C1D"/>
                </a:solidFill>
                <a:latin typeface="Montserrat"/>
                <a:ea typeface="Montserrat"/>
                <a:cs typeface="Montserrat"/>
                <a:sym typeface="Montserrat"/>
              </a:rPr>
              <a:t>Використовуй розумно</a:t>
            </a:r>
            <a:endParaRPr b="0" i="0" sz="2000" u="none" cap="none" strike="noStrike">
              <a:solidFill>
                <a:srgbClr val="1D1C1D"/>
              </a:solidFill>
              <a:latin typeface="Arial"/>
              <a:ea typeface="Arial"/>
              <a:cs typeface="Arial"/>
              <a:sym typeface="Arial"/>
            </a:endParaRPr>
          </a:p>
        </p:txBody>
      </p:sp>
      <p:sp>
        <p:nvSpPr>
          <p:cNvPr id="939" name="Google Shape;939;p51"/>
          <p:cNvSpPr/>
          <p:nvPr/>
        </p:nvSpPr>
        <p:spPr>
          <a:xfrm>
            <a:off x="5954534" y="2600050"/>
            <a:ext cx="2711400" cy="1652100"/>
          </a:xfrm>
          <a:prstGeom prst="rightArrow">
            <a:avLst>
              <a:gd fmla="val 50000" name="adj1"/>
              <a:gd fmla="val 43302" name="adj2"/>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2000" u="none" cap="none" strike="noStrike">
                <a:solidFill>
                  <a:srgbClr val="333333"/>
                </a:solidFill>
                <a:latin typeface="Montserrat"/>
                <a:ea typeface="Montserrat"/>
                <a:cs typeface="Montserrat"/>
                <a:sym typeface="Montserrat"/>
              </a:rPr>
              <a:t>Повідом</a:t>
            </a:r>
            <a:endParaRPr b="1" i="0" sz="2000" u="none" cap="none" strike="noStrike">
              <a:solidFill>
                <a:srgbClr val="333333"/>
              </a:solidFill>
              <a:latin typeface="Arial"/>
              <a:ea typeface="Arial"/>
              <a:cs typeface="Arial"/>
              <a:sym typeface="Arial"/>
            </a:endParaRPr>
          </a:p>
        </p:txBody>
      </p:sp>
      <p:pic>
        <p:nvPicPr>
          <p:cNvPr id="940" name="Google Shape;940;p51"/>
          <p:cNvPicPr preferRelativeResize="0"/>
          <p:nvPr/>
        </p:nvPicPr>
        <p:blipFill rotWithShape="1">
          <a:blip r:embed="rId4">
            <a:alphaModFix/>
          </a:blip>
          <a:srcRect b="0" l="0" r="0" t="0"/>
          <a:stretch/>
        </p:blipFill>
        <p:spPr>
          <a:xfrm>
            <a:off x="8151920" y="2110123"/>
            <a:ext cx="513895" cy="577501"/>
          </a:xfrm>
          <a:prstGeom prst="rect">
            <a:avLst/>
          </a:prstGeom>
          <a:noFill/>
          <a:ln>
            <a:noFill/>
          </a:ln>
        </p:spPr>
      </p:pic>
      <p:pic>
        <p:nvPicPr>
          <p:cNvPr id="941" name="Google Shape;941;p51"/>
          <p:cNvPicPr preferRelativeResize="0"/>
          <p:nvPr/>
        </p:nvPicPr>
        <p:blipFill rotWithShape="1">
          <a:blip r:embed="rId5">
            <a:alphaModFix/>
          </a:blip>
          <a:srcRect b="0" l="0" r="0" t="0"/>
          <a:stretch/>
        </p:blipFill>
        <p:spPr>
          <a:xfrm rot="6718158">
            <a:off x="6616776" y="1242217"/>
            <a:ext cx="925670" cy="937014"/>
          </a:xfrm>
          <a:prstGeom prst="rect">
            <a:avLst/>
          </a:prstGeom>
          <a:noFill/>
          <a:ln>
            <a:noFill/>
          </a:ln>
        </p:spPr>
      </p:pic>
      <p:sp>
        <p:nvSpPr>
          <p:cNvPr id="942" name="Google Shape;942;p51"/>
          <p:cNvSpPr txBox="1"/>
          <p:nvPr/>
        </p:nvSpPr>
        <p:spPr>
          <a:xfrm>
            <a:off x="352025" y="2544875"/>
            <a:ext cx="1215300" cy="349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1D35"/>
              </a:solidFill>
              <a:latin typeface="Montserrat"/>
              <a:ea typeface="Montserrat"/>
              <a:cs typeface="Montserrat"/>
              <a:sym typeface="Montserrat"/>
            </a:endParaRPr>
          </a:p>
        </p:txBody>
      </p:sp>
      <p:sp>
        <p:nvSpPr>
          <p:cNvPr id="943" name="Google Shape;943;p51"/>
          <p:cNvSpPr txBox="1"/>
          <p:nvPr/>
        </p:nvSpPr>
        <p:spPr>
          <a:xfrm>
            <a:off x="352025" y="866025"/>
            <a:ext cx="6371400" cy="1431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chemeClr val="dk1"/>
              </a:buClr>
              <a:buSzPts val="2600"/>
              <a:buFont typeface="Arial"/>
              <a:buNone/>
            </a:pPr>
            <a:r>
              <a:rPr b="0" i="0" lang="uk" sz="1600" u="none" cap="none" strike="noStrike">
                <a:solidFill>
                  <a:srgbClr val="001D35"/>
                </a:solidFill>
                <a:latin typeface="Montserrat"/>
                <a:ea typeface="Montserrat"/>
                <a:cs typeface="Montserrat"/>
                <a:sym typeface="Montserrat"/>
              </a:rPr>
              <a:t>Перед тим як використовувати воду, я запитую себе:</a:t>
            </a:r>
            <a:endParaRPr b="0" i="0" sz="1600" u="none" cap="none" strike="noStrike">
              <a:solidFill>
                <a:srgbClr val="001D35"/>
              </a:solidFill>
              <a:latin typeface="Montserrat"/>
              <a:ea typeface="Montserrat"/>
              <a:cs typeface="Montserrat"/>
              <a:sym typeface="Montserrat"/>
            </a:endParaRPr>
          </a:p>
          <a:p>
            <a:pPr indent="-330200" lvl="0" marL="457200" marR="0" rtl="0" algn="l">
              <a:lnSpc>
                <a:spcPct val="115000"/>
              </a:lnSpc>
              <a:spcBef>
                <a:spcPts val="0"/>
              </a:spcBef>
              <a:spcAft>
                <a:spcPts val="0"/>
              </a:spcAft>
              <a:buClr>
                <a:srgbClr val="001D35"/>
              </a:buClr>
              <a:buSzPts val="1600"/>
              <a:buFont typeface="Montserrat"/>
              <a:buAutoNum type="arabicPeriod"/>
            </a:pPr>
            <a:r>
              <a:rPr b="0" i="0" lang="uk" sz="1600" u="none" cap="none" strike="noStrike">
                <a:solidFill>
                  <a:srgbClr val="001D35"/>
                </a:solidFill>
                <a:latin typeface="Montserrat"/>
                <a:ea typeface="Montserrat"/>
                <a:cs typeface="Montserrat"/>
                <a:sym typeface="Montserrat"/>
              </a:rPr>
              <a:t>Чи ця вода безпечна?</a:t>
            </a:r>
            <a:endParaRPr b="0" i="0" sz="1600" u="none" cap="none" strike="noStrike">
              <a:solidFill>
                <a:srgbClr val="001D35"/>
              </a:solidFill>
              <a:latin typeface="Montserrat"/>
              <a:ea typeface="Montserrat"/>
              <a:cs typeface="Montserrat"/>
              <a:sym typeface="Montserrat"/>
            </a:endParaRPr>
          </a:p>
          <a:p>
            <a:pPr indent="-330200" lvl="0" marL="457200" marR="0" rtl="0" algn="l">
              <a:lnSpc>
                <a:spcPct val="115000"/>
              </a:lnSpc>
              <a:spcBef>
                <a:spcPts val="0"/>
              </a:spcBef>
              <a:spcAft>
                <a:spcPts val="0"/>
              </a:spcAft>
              <a:buClr>
                <a:srgbClr val="001D35"/>
              </a:buClr>
              <a:buSzPts val="1600"/>
              <a:buFont typeface="Montserrat"/>
              <a:buAutoNum type="arabicPeriod"/>
            </a:pPr>
            <a:r>
              <a:rPr b="0" i="0" lang="uk" sz="1600" u="none" cap="none" strike="noStrike">
                <a:solidFill>
                  <a:srgbClr val="001D35"/>
                </a:solidFill>
                <a:latin typeface="Montserrat"/>
                <a:ea typeface="Montserrat"/>
                <a:cs typeface="Montserrat"/>
                <a:sym typeface="Montserrat"/>
              </a:rPr>
              <a:t>Чи я не марную її?</a:t>
            </a:r>
            <a:endParaRPr b="0" i="0" sz="1600" u="none" cap="none" strike="noStrike">
              <a:solidFill>
                <a:srgbClr val="001D35"/>
              </a:solidFill>
              <a:latin typeface="Montserrat"/>
              <a:ea typeface="Montserrat"/>
              <a:cs typeface="Montserrat"/>
              <a:sym typeface="Montserrat"/>
            </a:endParaRPr>
          </a:p>
          <a:p>
            <a:pPr indent="-330200" lvl="0" marL="457200" marR="0" rtl="0" algn="l">
              <a:lnSpc>
                <a:spcPct val="115000"/>
              </a:lnSpc>
              <a:spcBef>
                <a:spcPts val="0"/>
              </a:spcBef>
              <a:spcAft>
                <a:spcPts val="0"/>
              </a:spcAft>
              <a:buClr>
                <a:srgbClr val="001D35"/>
              </a:buClr>
              <a:buSzPts val="1600"/>
              <a:buFont typeface="Montserrat"/>
              <a:buAutoNum type="arabicPeriod"/>
            </a:pPr>
            <a:r>
              <a:rPr b="0" i="0" lang="uk" sz="1600" u="none" cap="none" strike="noStrike">
                <a:solidFill>
                  <a:srgbClr val="001D35"/>
                </a:solidFill>
                <a:latin typeface="Montserrat"/>
                <a:ea typeface="Montserrat"/>
                <a:cs typeface="Montserrat"/>
                <a:sym typeface="Montserrat"/>
              </a:rPr>
              <a:t>Чи можу я використати її відповідальніше?</a:t>
            </a:r>
            <a:endParaRPr b="0" i="0" sz="1600" u="none" cap="none" strike="noStrike">
              <a:solidFill>
                <a:srgbClr val="001D35"/>
              </a:solidFill>
              <a:latin typeface="Montserrat"/>
              <a:ea typeface="Montserrat"/>
              <a:cs typeface="Montserrat"/>
              <a:sym typeface="Montserrat"/>
            </a:endParaRPr>
          </a:p>
          <a:p>
            <a:pPr indent="-330200" lvl="0" marL="457200" marR="0" rtl="0" algn="l">
              <a:lnSpc>
                <a:spcPct val="115000"/>
              </a:lnSpc>
              <a:spcBef>
                <a:spcPts val="0"/>
              </a:spcBef>
              <a:spcAft>
                <a:spcPts val="0"/>
              </a:spcAft>
              <a:buClr>
                <a:srgbClr val="001D35"/>
              </a:buClr>
              <a:buSzPts val="1600"/>
              <a:buFont typeface="Montserrat"/>
              <a:buAutoNum type="arabicPeriod"/>
            </a:pPr>
            <a:r>
              <a:rPr b="0" i="0" lang="uk" sz="1600" u="none" cap="none" strike="noStrike">
                <a:solidFill>
                  <a:srgbClr val="001D35"/>
                </a:solidFill>
                <a:latin typeface="Montserrat"/>
                <a:ea typeface="Montserrat"/>
                <a:cs typeface="Montserrat"/>
                <a:sym typeface="Montserrat"/>
              </a:rPr>
              <a:t>Чи потрібно сказати дорослим, якщо щось не так?</a:t>
            </a:r>
            <a:endParaRPr b="0" i="0" sz="1600" u="none" cap="none" strike="noStrike">
              <a:solidFill>
                <a:srgbClr val="001D35"/>
              </a:solidFill>
              <a:latin typeface="Montserrat"/>
              <a:ea typeface="Montserrat"/>
              <a:cs typeface="Montserrat"/>
              <a:sym typeface="Montserrat"/>
            </a:endParaRPr>
          </a:p>
        </p:txBody>
      </p:sp>
      <p:pic>
        <p:nvPicPr>
          <p:cNvPr id="944" name="Google Shape;944;p51" title="ЕЕ3.png"/>
          <p:cNvPicPr preferRelativeResize="0"/>
          <p:nvPr/>
        </p:nvPicPr>
        <p:blipFill rotWithShape="1">
          <a:blip r:embed="rId6">
            <a:alphaModFix/>
          </a:blip>
          <a:srcRect b="0" l="0" r="0" t="0"/>
          <a:stretch/>
        </p:blipFill>
        <p:spPr>
          <a:xfrm flipH="1">
            <a:off x="7919250" y="283200"/>
            <a:ext cx="804375" cy="13064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948" name="Shape 948"/>
        <p:cNvGrpSpPr/>
        <p:nvPr/>
      </p:nvGrpSpPr>
      <p:grpSpPr>
        <a:xfrm>
          <a:off x="0" y="0"/>
          <a:ext cx="0" cy="0"/>
          <a:chOff x="0" y="0"/>
          <a:chExt cx="0" cy="0"/>
        </a:xfrm>
      </p:grpSpPr>
      <p:sp>
        <p:nvSpPr>
          <p:cNvPr id="949" name="Google Shape;949;p52"/>
          <p:cNvSpPr txBox="1"/>
          <p:nvPr/>
        </p:nvSpPr>
        <p:spPr>
          <a:xfrm>
            <a:off x="352025" y="283200"/>
            <a:ext cx="4635000" cy="9774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uk" sz="2500" u="none" cap="none" strike="noStrike">
                <a:solidFill>
                  <a:srgbClr val="001D35"/>
                </a:solidFill>
                <a:latin typeface="Montserrat"/>
                <a:ea typeface="Montserrat"/>
                <a:cs typeface="Montserrat"/>
                <a:sym typeface="Montserrat"/>
              </a:rPr>
              <a:t>ЧЕЛЕНДЖ </a:t>
            </a:r>
            <a:br>
              <a:rPr b="0" i="0" lang="uk" sz="2500" u="none" cap="none" strike="noStrike">
                <a:solidFill>
                  <a:srgbClr val="001D35"/>
                </a:solidFill>
                <a:latin typeface="Montserrat ExtraBold"/>
                <a:ea typeface="Montserrat ExtraBold"/>
                <a:cs typeface="Montserrat ExtraBold"/>
                <a:sym typeface="Montserrat ExtraBold"/>
              </a:rPr>
            </a:br>
            <a:r>
              <a:rPr b="0" i="0" lang="uk" sz="2500" u="none" cap="none" strike="noStrike">
                <a:solidFill>
                  <a:srgbClr val="001D35"/>
                </a:solidFill>
                <a:latin typeface="Montserrat ExtraBold"/>
                <a:ea typeface="Montserrat ExtraBold"/>
                <a:cs typeface="Montserrat ExtraBold"/>
                <a:sym typeface="Montserrat ExtraBold"/>
              </a:rPr>
              <a:t>«МІЙ ВОДНИЙ ТИЖДЕНЬ»</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950" name="Google Shape;950;p52"/>
          <p:cNvSpPr/>
          <p:nvPr/>
        </p:nvSpPr>
        <p:spPr>
          <a:xfrm>
            <a:off x="349563" y="2345566"/>
            <a:ext cx="2750100" cy="1150800"/>
          </a:xfrm>
          <a:prstGeom prst="roundRect">
            <a:avLst>
              <a:gd fmla="val 1539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Я закрив / закрила кран, коли вода </a:t>
            </a:r>
            <a:endParaRPr b="0" i="0" sz="16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не була потрібна</a:t>
            </a:r>
            <a:endParaRPr b="0" i="0" sz="1600" u="none" cap="none" strike="noStrike">
              <a:solidFill>
                <a:schemeClr val="dk1"/>
              </a:solidFill>
              <a:latin typeface="Montserrat"/>
              <a:ea typeface="Montserrat"/>
              <a:cs typeface="Montserrat"/>
              <a:sym typeface="Montserrat"/>
            </a:endParaRPr>
          </a:p>
        </p:txBody>
      </p:sp>
      <p:sp>
        <p:nvSpPr>
          <p:cNvPr id="951" name="Google Shape;951;p52"/>
          <p:cNvSpPr/>
          <p:nvPr/>
        </p:nvSpPr>
        <p:spPr>
          <a:xfrm>
            <a:off x="3190438" y="2345575"/>
            <a:ext cx="2750100" cy="1150800"/>
          </a:xfrm>
          <a:prstGeom prst="roundRect">
            <a:avLst>
              <a:gd fmla="val 1655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Я не марнував / </a:t>
            </a:r>
            <a:endParaRPr b="0" i="0" sz="16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не марнувала воду вдома або в школі</a:t>
            </a:r>
            <a:endParaRPr b="0" i="0" sz="1600" u="none" cap="none" strike="noStrike">
              <a:solidFill>
                <a:schemeClr val="dk1"/>
              </a:solidFill>
              <a:latin typeface="Montserrat"/>
              <a:ea typeface="Montserrat"/>
              <a:cs typeface="Montserrat"/>
              <a:sym typeface="Montserrat"/>
            </a:endParaRPr>
          </a:p>
        </p:txBody>
      </p:sp>
      <p:sp>
        <p:nvSpPr>
          <p:cNvPr id="952" name="Google Shape;952;p52"/>
          <p:cNvSpPr/>
          <p:nvPr/>
        </p:nvSpPr>
        <p:spPr>
          <a:xfrm>
            <a:off x="3190438" y="3602879"/>
            <a:ext cx="2750100" cy="1150800"/>
          </a:xfrm>
          <a:prstGeom prst="roundRect">
            <a:avLst>
              <a:gd fmla="val 1471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Я показав / показала приклад удома </a:t>
            </a:r>
            <a:endParaRPr b="0" i="0" sz="16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або в школі</a:t>
            </a:r>
            <a:endParaRPr b="0" i="0" sz="1600" u="none" cap="none" strike="noStrike">
              <a:solidFill>
                <a:schemeClr val="dk1"/>
              </a:solidFill>
              <a:latin typeface="Montserrat"/>
              <a:ea typeface="Montserrat"/>
              <a:cs typeface="Montserrat"/>
              <a:sym typeface="Montserrat"/>
            </a:endParaRPr>
          </a:p>
        </p:txBody>
      </p:sp>
      <p:sp>
        <p:nvSpPr>
          <p:cNvPr id="953" name="Google Shape;953;p52"/>
          <p:cNvSpPr/>
          <p:nvPr/>
        </p:nvSpPr>
        <p:spPr>
          <a:xfrm>
            <a:off x="349564" y="3586724"/>
            <a:ext cx="2750100" cy="1150800"/>
          </a:xfrm>
          <a:prstGeom prst="roundRect">
            <a:avLst>
              <a:gd fmla="val 16314"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Я перевірив / перевірила, чи вода безпечна</a:t>
            </a:r>
            <a:endParaRPr b="0" i="0" sz="1600" u="none" cap="none" strike="noStrike">
              <a:solidFill>
                <a:schemeClr val="dk1"/>
              </a:solidFill>
              <a:latin typeface="Montserrat"/>
              <a:ea typeface="Montserrat"/>
              <a:cs typeface="Montserrat"/>
              <a:sym typeface="Montserrat"/>
            </a:endParaRPr>
          </a:p>
        </p:txBody>
      </p:sp>
      <p:sp>
        <p:nvSpPr>
          <p:cNvPr id="954" name="Google Shape;954;p52"/>
          <p:cNvSpPr/>
          <p:nvPr/>
        </p:nvSpPr>
        <p:spPr>
          <a:xfrm>
            <a:off x="6044338" y="2345571"/>
            <a:ext cx="2750100" cy="2408100"/>
          </a:xfrm>
          <a:prstGeom prst="roundRect">
            <a:avLst>
              <a:gd fmla="val 1218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Я повідомив / повідомила про проблему або пояснив / пояснила правило іншим</a:t>
            </a:r>
            <a:endParaRPr b="0" i="0" sz="1600" u="none" cap="none" strike="noStrike">
              <a:solidFill>
                <a:schemeClr val="dk1"/>
              </a:solidFill>
              <a:latin typeface="Montserrat"/>
              <a:ea typeface="Montserrat"/>
              <a:cs typeface="Montserrat"/>
              <a:sym typeface="Montserrat"/>
            </a:endParaRPr>
          </a:p>
        </p:txBody>
      </p:sp>
      <p:sp>
        <p:nvSpPr>
          <p:cNvPr id="955" name="Google Shape;955;p52"/>
          <p:cNvSpPr txBox="1"/>
          <p:nvPr/>
        </p:nvSpPr>
        <p:spPr>
          <a:xfrm>
            <a:off x="352025" y="1511329"/>
            <a:ext cx="5800500" cy="673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uk" sz="1800" u="none" cap="none" strike="noStrike">
                <a:solidFill>
                  <a:srgbClr val="001D35"/>
                </a:solidFill>
                <a:latin typeface="Montserrat"/>
                <a:ea typeface="Montserrat"/>
                <a:cs typeface="Montserrat"/>
                <a:sym typeface="Montserrat"/>
              </a:rPr>
              <a:t>Протягом тижня </a:t>
            </a:r>
            <a:r>
              <a:rPr b="0" i="0" lang="uk" sz="1800" u="none" cap="none" strike="noStrike">
                <a:solidFill>
                  <a:srgbClr val="001D35"/>
                </a:solidFill>
                <a:latin typeface="Montserrat ExtraBold"/>
                <a:ea typeface="Montserrat ExtraBold"/>
                <a:cs typeface="Montserrat ExtraBold"/>
                <a:sym typeface="Montserrat ExtraBold"/>
              </a:rPr>
              <a:t>виконуй 1–3 обрані водні дії.</a:t>
            </a:r>
            <a:endParaRPr b="0" i="0" sz="18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15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Щодня позначай:</a:t>
            </a:r>
            <a:endParaRPr b="0" i="0" sz="1800" u="none" cap="none" strike="noStrike">
              <a:solidFill>
                <a:srgbClr val="001D35"/>
              </a:solidFill>
              <a:latin typeface="Montserrat"/>
              <a:ea typeface="Montserrat"/>
              <a:cs typeface="Montserrat"/>
              <a:sym typeface="Montserrat"/>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1D35"/>
              </a:solidFill>
              <a:latin typeface="Montserrat"/>
              <a:ea typeface="Montserrat"/>
              <a:cs typeface="Montserrat"/>
              <a:sym typeface="Montserrat"/>
            </a:endParaRPr>
          </a:p>
        </p:txBody>
      </p:sp>
      <p:grpSp>
        <p:nvGrpSpPr>
          <p:cNvPr id="956" name="Google Shape;956;p52"/>
          <p:cNvGrpSpPr/>
          <p:nvPr/>
        </p:nvGrpSpPr>
        <p:grpSpPr>
          <a:xfrm rot="-571168">
            <a:off x="5357762" y="236824"/>
            <a:ext cx="3533088" cy="1152383"/>
            <a:chOff x="-1619988" y="-1545883"/>
            <a:chExt cx="11280142" cy="4700338"/>
          </a:xfrm>
        </p:grpSpPr>
        <p:pic>
          <p:nvPicPr>
            <p:cNvPr id="957" name="Google Shape;957;p52" title="reflekcia-yellow.png"/>
            <p:cNvPicPr preferRelativeResize="0"/>
            <p:nvPr/>
          </p:nvPicPr>
          <p:blipFill rotWithShape="1">
            <a:blip r:embed="rId3">
              <a:alphaModFix/>
            </a:blip>
            <a:srcRect b="0" l="0" r="0" t="0"/>
            <a:stretch/>
          </p:blipFill>
          <p:spPr>
            <a:xfrm rot="-13">
              <a:off x="-1619979" y="-1545862"/>
              <a:ext cx="11280124" cy="4700295"/>
            </a:xfrm>
            <a:prstGeom prst="rect">
              <a:avLst/>
            </a:prstGeom>
            <a:noFill/>
            <a:ln>
              <a:noFill/>
            </a:ln>
          </p:spPr>
        </p:pic>
        <p:sp>
          <p:nvSpPr>
            <p:cNvPr id="958" name="Google Shape;958;p52"/>
            <p:cNvSpPr txBox="1"/>
            <p:nvPr/>
          </p:nvSpPr>
          <p:spPr>
            <a:xfrm>
              <a:off x="-464035" y="-428082"/>
              <a:ext cx="8542500" cy="2546100"/>
            </a:xfrm>
            <a:prstGeom prst="rect">
              <a:avLst/>
            </a:prstGeom>
            <a:noFill/>
            <a:ln>
              <a:noFill/>
            </a:ln>
          </p:spPr>
          <p:txBody>
            <a:bodyPr anchorCtr="0" anchor="t" bIns="24475" lIns="24475" spcFirstLastPara="1" rIns="24475" wrap="square" tIns="24475">
              <a:spAutoFit/>
            </a:bodyPr>
            <a:lstStyle/>
            <a:p>
              <a:pPr indent="0" lvl="0" marL="0" marR="0" rtl="0" algn="ctr">
                <a:lnSpc>
                  <a:spcPct val="100000"/>
                </a:lnSpc>
                <a:spcBef>
                  <a:spcPts val="0"/>
                </a:spcBef>
                <a:spcAft>
                  <a:spcPts val="0"/>
                </a:spcAft>
                <a:buClr>
                  <a:srgbClr val="000000"/>
                </a:buClr>
                <a:buSzPts val="682"/>
                <a:buFont typeface="Arial"/>
                <a:buNone/>
              </a:pPr>
              <a:r>
                <a:rPr b="1" i="0" lang="uk" sz="1245" u="none" cap="none" strike="noStrike">
                  <a:solidFill>
                    <a:srgbClr val="1D1C1D"/>
                  </a:solidFill>
                  <a:latin typeface="Montserrat"/>
                  <a:ea typeface="Montserrat"/>
                  <a:cs typeface="Montserrat"/>
                  <a:sym typeface="Montserrat"/>
                </a:rPr>
                <a:t>Не потрібно бути ідеальним / ідеальною. Важливо почати </a:t>
              </a:r>
              <a:br>
                <a:rPr b="1" i="0" lang="uk" sz="1245" u="none" cap="none" strike="noStrike">
                  <a:solidFill>
                    <a:srgbClr val="1D1C1D"/>
                  </a:solidFill>
                  <a:latin typeface="Montserrat"/>
                  <a:ea typeface="Montserrat"/>
                  <a:cs typeface="Montserrat"/>
                  <a:sym typeface="Montserrat"/>
                </a:rPr>
              </a:br>
              <a:r>
                <a:rPr b="1" i="0" lang="uk" sz="1245" u="none" cap="none" strike="noStrike">
                  <a:solidFill>
                    <a:srgbClr val="1D1C1D"/>
                  </a:solidFill>
                  <a:latin typeface="Montserrat"/>
                  <a:ea typeface="Montserrat"/>
                  <a:cs typeface="Montserrat"/>
                  <a:sym typeface="Montserrat"/>
                </a:rPr>
                <a:t>й повторювати.</a:t>
              </a:r>
              <a:endParaRPr b="1" i="0" sz="1245" u="none" cap="none" strike="noStrike">
                <a:solidFill>
                  <a:srgbClr val="1D1C1D"/>
                </a:solidFill>
                <a:latin typeface="Montserrat"/>
                <a:ea typeface="Montserrat"/>
                <a:cs typeface="Montserrat"/>
                <a:sym typeface="Montserrat"/>
              </a:endParaRPr>
            </a:p>
          </p:txBody>
        </p:sp>
      </p:grpSp>
      <p:pic>
        <p:nvPicPr>
          <p:cNvPr id="959" name="Google Shape;959;p52" title="ЕЕ3.png"/>
          <p:cNvPicPr preferRelativeResize="0"/>
          <p:nvPr/>
        </p:nvPicPr>
        <p:blipFill rotWithShape="1">
          <a:blip r:embed="rId4">
            <a:alphaModFix/>
          </a:blip>
          <a:srcRect b="0" l="0" r="0" t="0"/>
          <a:stretch/>
        </p:blipFill>
        <p:spPr>
          <a:xfrm flipH="1">
            <a:off x="7500597" y="1192300"/>
            <a:ext cx="880425" cy="14299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963" name="Shape 963"/>
        <p:cNvGrpSpPr/>
        <p:nvPr/>
      </p:nvGrpSpPr>
      <p:grpSpPr>
        <a:xfrm>
          <a:off x="0" y="0"/>
          <a:ext cx="0" cy="0"/>
          <a:chOff x="0" y="0"/>
          <a:chExt cx="0" cy="0"/>
        </a:xfrm>
      </p:grpSpPr>
      <p:sp>
        <p:nvSpPr>
          <p:cNvPr id="964" name="Google Shape;964;p53"/>
          <p:cNvSpPr txBox="1"/>
          <p:nvPr/>
        </p:nvSpPr>
        <p:spPr>
          <a:xfrm>
            <a:off x="352025" y="283200"/>
            <a:ext cx="8502300" cy="538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uk" sz="3000" u="none" cap="none" strike="noStrike">
                <a:solidFill>
                  <a:srgbClr val="001D35"/>
                </a:solidFill>
                <a:latin typeface="Montserrat ExtraBold"/>
                <a:ea typeface="Montserrat ExtraBold"/>
                <a:cs typeface="Montserrat ExtraBold"/>
                <a:sym typeface="Montserrat ExtraBold"/>
              </a:rPr>
              <a:t>ТРЕКЕР НА 7 ДНІВ</a:t>
            </a:r>
            <a:endParaRPr b="0" i="0" sz="3000" u="none" cap="none" strike="noStrike">
              <a:solidFill>
                <a:srgbClr val="001D35"/>
              </a:solidFill>
              <a:latin typeface="Montserrat ExtraBold"/>
              <a:ea typeface="Montserrat ExtraBold"/>
              <a:cs typeface="Montserrat ExtraBold"/>
              <a:sym typeface="Montserrat ExtraBold"/>
            </a:endParaRPr>
          </a:p>
        </p:txBody>
      </p:sp>
      <p:pic>
        <p:nvPicPr>
          <p:cNvPr id="965" name="Google Shape;965;p53"/>
          <p:cNvPicPr preferRelativeResize="0"/>
          <p:nvPr/>
        </p:nvPicPr>
        <p:blipFill rotWithShape="1">
          <a:blip r:embed="rId3">
            <a:alphaModFix/>
          </a:blip>
          <a:srcRect b="0" l="0" r="0" t="0"/>
          <a:stretch/>
        </p:blipFill>
        <p:spPr>
          <a:xfrm>
            <a:off x="5548300" y="1307275"/>
            <a:ext cx="3697749" cy="3836226"/>
          </a:xfrm>
          <a:prstGeom prst="rect">
            <a:avLst/>
          </a:prstGeom>
          <a:noFill/>
          <a:ln>
            <a:noFill/>
          </a:ln>
        </p:spPr>
      </p:pic>
      <p:pic>
        <p:nvPicPr>
          <p:cNvPr id="966" name="Google Shape;966;p53" title="Group 300.png"/>
          <p:cNvPicPr preferRelativeResize="0"/>
          <p:nvPr/>
        </p:nvPicPr>
        <p:blipFill rotWithShape="1">
          <a:blip r:embed="rId4">
            <a:alphaModFix/>
          </a:blip>
          <a:srcRect b="0" l="0" r="0" t="0"/>
          <a:stretch/>
        </p:blipFill>
        <p:spPr>
          <a:xfrm>
            <a:off x="352017" y="1004350"/>
            <a:ext cx="1195800" cy="1638628"/>
          </a:xfrm>
          <a:prstGeom prst="rect">
            <a:avLst/>
          </a:prstGeom>
          <a:noFill/>
          <a:ln>
            <a:noFill/>
          </a:ln>
        </p:spPr>
      </p:pic>
      <p:pic>
        <p:nvPicPr>
          <p:cNvPr id="967" name="Google Shape;967;p53" title="Group 300.png"/>
          <p:cNvPicPr preferRelativeResize="0"/>
          <p:nvPr/>
        </p:nvPicPr>
        <p:blipFill rotWithShape="1">
          <a:blip r:embed="rId4">
            <a:alphaModFix/>
          </a:blip>
          <a:srcRect b="0" l="0" r="0" t="0"/>
          <a:stretch/>
        </p:blipFill>
        <p:spPr>
          <a:xfrm rot="-208243">
            <a:off x="1897467" y="1074637"/>
            <a:ext cx="1195799" cy="1638627"/>
          </a:xfrm>
          <a:prstGeom prst="rect">
            <a:avLst/>
          </a:prstGeom>
          <a:noFill/>
          <a:ln>
            <a:noFill/>
          </a:ln>
        </p:spPr>
      </p:pic>
      <p:pic>
        <p:nvPicPr>
          <p:cNvPr id="968" name="Google Shape;968;p53" title="Group 348.png"/>
          <p:cNvPicPr preferRelativeResize="0"/>
          <p:nvPr/>
        </p:nvPicPr>
        <p:blipFill rotWithShape="1">
          <a:blip r:embed="rId5">
            <a:alphaModFix/>
          </a:blip>
          <a:srcRect b="0" l="0" r="0" t="0"/>
          <a:stretch/>
        </p:blipFill>
        <p:spPr>
          <a:xfrm rot="267408">
            <a:off x="3442925" y="1004351"/>
            <a:ext cx="1195800" cy="1638615"/>
          </a:xfrm>
          <a:prstGeom prst="rect">
            <a:avLst/>
          </a:prstGeom>
          <a:noFill/>
          <a:ln>
            <a:noFill/>
          </a:ln>
        </p:spPr>
      </p:pic>
      <p:pic>
        <p:nvPicPr>
          <p:cNvPr id="969" name="Google Shape;969;p53" title="Group 348.png"/>
          <p:cNvPicPr preferRelativeResize="0"/>
          <p:nvPr/>
        </p:nvPicPr>
        <p:blipFill rotWithShape="1">
          <a:blip r:embed="rId5">
            <a:alphaModFix/>
          </a:blip>
          <a:srcRect b="0" l="0" r="0" t="0"/>
          <a:stretch/>
        </p:blipFill>
        <p:spPr>
          <a:xfrm rot="-166972">
            <a:off x="5074227" y="1004352"/>
            <a:ext cx="1195798" cy="1638613"/>
          </a:xfrm>
          <a:prstGeom prst="rect">
            <a:avLst/>
          </a:prstGeom>
          <a:noFill/>
          <a:ln>
            <a:noFill/>
          </a:ln>
        </p:spPr>
      </p:pic>
      <p:pic>
        <p:nvPicPr>
          <p:cNvPr id="970" name="Google Shape;970;p53" title="Group 348.png"/>
          <p:cNvPicPr preferRelativeResize="0"/>
          <p:nvPr/>
        </p:nvPicPr>
        <p:blipFill rotWithShape="1">
          <a:blip r:embed="rId5">
            <a:alphaModFix/>
          </a:blip>
          <a:srcRect b="0" l="0" r="0" t="0"/>
          <a:stretch/>
        </p:blipFill>
        <p:spPr>
          <a:xfrm rot="386799">
            <a:off x="352025" y="3092288"/>
            <a:ext cx="1195798" cy="1638613"/>
          </a:xfrm>
          <a:prstGeom prst="rect">
            <a:avLst/>
          </a:prstGeom>
          <a:noFill/>
          <a:ln>
            <a:noFill/>
          </a:ln>
        </p:spPr>
      </p:pic>
      <p:pic>
        <p:nvPicPr>
          <p:cNvPr id="971" name="Google Shape;971;p53" title="Group 348.png"/>
          <p:cNvPicPr preferRelativeResize="0"/>
          <p:nvPr/>
        </p:nvPicPr>
        <p:blipFill rotWithShape="1">
          <a:blip r:embed="rId5">
            <a:alphaModFix/>
          </a:blip>
          <a:srcRect b="0" l="0" r="0" t="0"/>
          <a:stretch/>
        </p:blipFill>
        <p:spPr>
          <a:xfrm rot="328709">
            <a:off x="1983326" y="3092288"/>
            <a:ext cx="1195800" cy="1638616"/>
          </a:xfrm>
          <a:prstGeom prst="rect">
            <a:avLst/>
          </a:prstGeom>
          <a:noFill/>
          <a:ln>
            <a:noFill/>
          </a:ln>
        </p:spPr>
      </p:pic>
      <p:pic>
        <p:nvPicPr>
          <p:cNvPr id="972" name="Google Shape;972;p53" title="Group 348.png"/>
          <p:cNvPicPr preferRelativeResize="0"/>
          <p:nvPr/>
        </p:nvPicPr>
        <p:blipFill rotWithShape="1">
          <a:blip r:embed="rId5">
            <a:alphaModFix/>
          </a:blip>
          <a:srcRect b="0" l="0" r="0" t="0"/>
          <a:stretch/>
        </p:blipFill>
        <p:spPr>
          <a:xfrm>
            <a:off x="3442926" y="3092289"/>
            <a:ext cx="1195800" cy="163861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976" name="Shape 976"/>
        <p:cNvGrpSpPr/>
        <p:nvPr/>
      </p:nvGrpSpPr>
      <p:grpSpPr>
        <a:xfrm>
          <a:off x="0" y="0"/>
          <a:ext cx="0" cy="0"/>
          <a:chOff x="0" y="0"/>
          <a:chExt cx="0" cy="0"/>
        </a:xfrm>
      </p:grpSpPr>
      <p:sp>
        <p:nvSpPr>
          <p:cNvPr id="977" name="Google Shape;977;p54"/>
          <p:cNvSpPr/>
          <p:nvPr/>
        </p:nvSpPr>
        <p:spPr>
          <a:xfrm>
            <a:off x="4643575" y="3099850"/>
            <a:ext cx="4309800" cy="1843200"/>
          </a:xfrm>
          <a:prstGeom prst="roundRect">
            <a:avLst>
              <a:gd fmla="val 15393" name="adj"/>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1600" u="none" cap="none" strike="noStrike">
              <a:solidFill>
                <a:schemeClr val="dk1"/>
              </a:solidFill>
              <a:latin typeface="Montserrat"/>
              <a:ea typeface="Montserrat"/>
              <a:cs typeface="Montserrat"/>
              <a:sym typeface="Montserrat"/>
            </a:endParaRPr>
          </a:p>
        </p:txBody>
      </p:sp>
      <p:sp>
        <p:nvSpPr>
          <p:cNvPr id="978" name="Google Shape;978;p54"/>
          <p:cNvSpPr/>
          <p:nvPr/>
        </p:nvSpPr>
        <p:spPr>
          <a:xfrm>
            <a:off x="4626814" y="1099550"/>
            <a:ext cx="4290300" cy="1843200"/>
          </a:xfrm>
          <a:prstGeom prst="roundRect">
            <a:avLst>
              <a:gd fmla="val 16314" name="adj"/>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1600" u="none" cap="none" strike="noStrike">
              <a:solidFill>
                <a:schemeClr val="dk1"/>
              </a:solidFill>
              <a:latin typeface="Montserrat"/>
              <a:ea typeface="Montserrat"/>
              <a:cs typeface="Montserrat"/>
              <a:sym typeface="Montserrat"/>
            </a:endParaRPr>
          </a:p>
        </p:txBody>
      </p:sp>
      <p:sp>
        <p:nvSpPr>
          <p:cNvPr id="979" name="Google Shape;979;p54"/>
          <p:cNvSpPr/>
          <p:nvPr/>
        </p:nvSpPr>
        <p:spPr>
          <a:xfrm>
            <a:off x="190625" y="1129125"/>
            <a:ext cx="4309800" cy="1843200"/>
          </a:xfrm>
          <a:prstGeom prst="roundRect">
            <a:avLst>
              <a:gd fmla="val 15393" name="adj"/>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1600" u="none" cap="none" strike="noStrike">
              <a:solidFill>
                <a:schemeClr val="dk1"/>
              </a:solidFill>
              <a:latin typeface="Montserrat"/>
              <a:ea typeface="Montserrat"/>
              <a:cs typeface="Montserrat"/>
              <a:sym typeface="Montserrat"/>
            </a:endParaRPr>
          </a:p>
        </p:txBody>
      </p:sp>
      <p:sp>
        <p:nvSpPr>
          <p:cNvPr id="980" name="Google Shape;980;p54"/>
          <p:cNvSpPr/>
          <p:nvPr/>
        </p:nvSpPr>
        <p:spPr>
          <a:xfrm>
            <a:off x="200389" y="3099850"/>
            <a:ext cx="4290300" cy="1843200"/>
          </a:xfrm>
          <a:prstGeom prst="roundRect">
            <a:avLst>
              <a:gd fmla="val 16314" name="adj"/>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1600" u="none" cap="none" strike="noStrike">
              <a:solidFill>
                <a:schemeClr val="dk1"/>
              </a:solidFill>
              <a:latin typeface="Montserrat"/>
              <a:ea typeface="Montserrat"/>
              <a:cs typeface="Montserrat"/>
              <a:sym typeface="Montserrat"/>
            </a:endParaRPr>
          </a:p>
        </p:txBody>
      </p:sp>
      <p:sp>
        <p:nvSpPr>
          <p:cNvPr id="981" name="Google Shape;981;p54"/>
          <p:cNvSpPr txBox="1"/>
          <p:nvPr/>
        </p:nvSpPr>
        <p:spPr>
          <a:xfrm>
            <a:off x="311700" y="216425"/>
            <a:ext cx="3233100" cy="64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uk" sz="3600" u="none" cap="none" strike="noStrike">
                <a:solidFill>
                  <a:srgbClr val="333333"/>
                </a:solidFill>
                <a:latin typeface="Montserrat"/>
                <a:ea typeface="Montserrat"/>
                <a:cs typeface="Montserrat"/>
                <a:sym typeface="Montserrat"/>
              </a:rPr>
              <a:t>ВИСНОВКИ</a:t>
            </a:r>
            <a:endParaRPr b="1" i="0" sz="3600" u="none" cap="none" strike="noStrike">
              <a:solidFill>
                <a:srgbClr val="333333"/>
              </a:solidFill>
              <a:latin typeface="Montserrat"/>
              <a:ea typeface="Montserrat"/>
              <a:cs typeface="Montserrat"/>
              <a:sym typeface="Montserrat"/>
            </a:endParaRPr>
          </a:p>
        </p:txBody>
      </p:sp>
      <p:sp>
        <p:nvSpPr>
          <p:cNvPr id="982" name="Google Shape;982;p54"/>
          <p:cNvSpPr/>
          <p:nvPr/>
        </p:nvSpPr>
        <p:spPr>
          <a:xfrm>
            <a:off x="407175" y="865925"/>
            <a:ext cx="2928498" cy="40798"/>
          </a:xfrm>
          <a:custGeom>
            <a:rect b="b" l="l" r="r" t="t"/>
            <a:pathLst>
              <a:path extrusionOk="0" h="1574" w="134721">
                <a:moveTo>
                  <a:pt x="0" y="0"/>
                </a:moveTo>
                <a:cubicBezTo>
                  <a:pt x="44910" y="0"/>
                  <a:pt x="89811" y="1574"/>
                  <a:pt x="134721" y="1574"/>
                </a:cubicBezTo>
              </a:path>
            </a:pathLst>
          </a:custGeom>
          <a:noFill/>
          <a:ln cap="flat" cmpd="sng" w="28575">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54"/>
          <p:cNvSpPr txBox="1"/>
          <p:nvPr/>
        </p:nvSpPr>
        <p:spPr>
          <a:xfrm>
            <a:off x="364375" y="1311025"/>
            <a:ext cx="2378700" cy="1004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Вода — це система,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від якої залежать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життя і здоров’я.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1D35"/>
              </a:solidFill>
              <a:latin typeface="Montserrat"/>
              <a:ea typeface="Montserrat"/>
              <a:cs typeface="Montserrat"/>
              <a:sym typeface="Montserrat"/>
            </a:endParaRPr>
          </a:p>
        </p:txBody>
      </p:sp>
      <p:sp>
        <p:nvSpPr>
          <p:cNvPr id="984" name="Google Shape;984;p54"/>
          <p:cNvSpPr txBox="1"/>
          <p:nvPr/>
        </p:nvSpPr>
        <p:spPr>
          <a:xfrm>
            <a:off x="364375" y="3696250"/>
            <a:ext cx="2845200" cy="1101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Вода пов’язана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з електроенергією, гігієною та повсякденним життям.</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1D35"/>
              </a:solidFill>
              <a:latin typeface="Montserrat"/>
              <a:ea typeface="Montserrat"/>
              <a:cs typeface="Montserrat"/>
              <a:sym typeface="Montserrat"/>
            </a:endParaRPr>
          </a:p>
        </p:txBody>
      </p:sp>
      <p:sp>
        <p:nvSpPr>
          <p:cNvPr id="985" name="Google Shape;985;p54"/>
          <p:cNvSpPr txBox="1"/>
          <p:nvPr/>
        </p:nvSpPr>
        <p:spPr>
          <a:xfrm>
            <a:off x="6647325" y="1248750"/>
            <a:ext cx="2104200" cy="9579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Доступ до води впливає на можливості людей.</a:t>
            </a:r>
            <a:endParaRPr b="0" i="0" sz="1800" u="none" cap="none" strike="noStrike">
              <a:solidFill>
                <a:srgbClr val="001D35"/>
              </a:solidFill>
              <a:latin typeface="Montserrat"/>
              <a:ea typeface="Montserrat"/>
              <a:cs typeface="Montserrat"/>
              <a:sym typeface="Montserrat"/>
            </a:endParaRPr>
          </a:p>
          <a:p>
            <a:pPr indent="0" lvl="0" marL="0" marR="0" rtl="0" algn="r">
              <a:lnSpc>
                <a:spcPct val="100000"/>
              </a:lnSpc>
              <a:spcBef>
                <a:spcPts val="0"/>
              </a:spcBef>
              <a:spcAft>
                <a:spcPts val="0"/>
              </a:spcAft>
              <a:buClr>
                <a:srgbClr val="000000"/>
              </a:buClr>
              <a:buSzPts val="2000"/>
              <a:buFont typeface="Arial"/>
              <a:buNone/>
            </a:pPr>
            <a:r>
              <a:t/>
            </a:r>
            <a:endParaRPr b="0" i="0" sz="2000" u="none" cap="none" strike="noStrike">
              <a:solidFill>
                <a:srgbClr val="001D35"/>
              </a:solidFill>
              <a:latin typeface="Montserrat"/>
              <a:ea typeface="Montserrat"/>
              <a:cs typeface="Montserrat"/>
              <a:sym typeface="Montserrat"/>
            </a:endParaRPr>
          </a:p>
        </p:txBody>
      </p:sp>
      <p:sp>
        <p:nvSpPr>
          <p:cNvPr id="986" name="Google Shape;986;p54"/>
          <p:cNvSpPr txBox="1"/>
          <p:nvPr/>
        </p:nvSpPr>
        <p:spPr>
          <a:xfrm>
            <a:off x="6647313" y="3957745"/>
            <a:ext cx="2151900" cy="9579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Воду потрібно використовувати відповідально.</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1D35"/>
              </a:solidFill>
              <a:latin typeface="Montserrat"/>
              <a:ea typeface="Montserrat"/>
              <a:cs typeface="Montserrat"/>
              <a:sym typeface="Montserrat"/>
            </a:endParaRPr>
          </a:p>
        </p:txBody>
      </p:sp>
      <p:pic>
        <p:nvPicPr>
          <p:cNvPr id="987" name="Google Shape;987;p54" title="Vector 72.png"/>
          <p:cNvPicPr preferRelativeResize="0"/>
          <p:nvPr/>
        </p:nvPicPr>
        <p:blipFill rotWithShape="1">
          <a:blip r:embed="rId3">
            <a:alphaModFix/>
          </a:blip>
          <a:srcRect b="0" l="0" r="0" t="0"/>
          <a:stretch/>
        </p:blipFill>
        <p:spPr>
          <a:xfrm rot="337293">
            <a:off x="2677425" y="3309475"/>
            <a:ext cx="404893" cy="646800"/>
          </a:xfrm>
          <a:prstGeom prst="rect">
            <a:avLst/>
          </a:prstGeom>
          <a:noFill/>
          <a:ln>
            <a:noFill/>
          </a:ln>
        </p:spPr>
      </p:pic>
      <p:pic>
        <p:nvPicPr>
          <p:cNvPr id="988" name="Google Shape;988;p54" title="Group 279.png"/>
          <p:cNvPicPr preferRelativeResize="0"/>
          <p:nvPr/>
        </p:nvPicPr>
        <p:blipFill rotWithShape="1">
          <a:blip r:embed="rId4">
            <a:alphaModFix/>
          </a:blip>
          <a:srcRect b="0" l="0" r="0" t="0"/>
          <a:stretch/>
        </p:blipFill>
        <p:spPr>
          <a:xfrm rot="-488185">
            <a:off x="4813761" y="1375736"/>
            <a:ext cx="1030285" cy="788825"/>
          </a:xfrm>
          <a:prstGeom prst="rect">
            <a:avLst/>
          </a:prstGeom>
          <a:noFill/>
          <a:ln>
            <a:noFill/>
          </a:ln>
        </p:spPr>
      </p:pic>
      <p:pic>
        <p:nvPicPr>
          <p:cNvPr id="989" name="Google Shape;989;p54" title="Group 288.png"/>
          <p:cNvPicPr preferRelativeResize="0"/>
          <p:nvPr/>
        </p:nvPicPr>
        <p:blipFill rotWithShape="1">
          <a:blip r:embed="rId5">
            <a:alphaModFix/>
          </a:blip>
          <a:srcRect b="0" l="0" r="0" t="0"/>
          <a:stretch/>
        </p:blipFill>
        <p:spPr>
          <a:xfrm rot="227445">
            <a:off x="5588238" y="1766512"/>
            <a:ext cx="1380823" cy="1012136"/>
          </a:xfrm>
          <a:prstGeom prst="rect">
            <a:avLst/>
          </a:prstGeom>
          <a:noFill/>
          <a:ln>
            <a:noFill/>
          </a:ln>
        </p:spPr>
      </p:pic>
      <p:pic>
        <p:nvPicPr>
          <p:cNvPr id="990" name="Google Shape;990;p54" title="Group 337.png"/>
          <p:cNvPicPr preferRelativeResize="0"/>
          <p:nvPr/>
        </p:nvPicPr>
        <p:blipFill rotWithShape="1">
          <a:blip r:embed="rId6">
            <a:alphaModFix/>
          </a:blip>
          <a:srcRect b="0" l="0" r="0" t="0"/>
          <a:stretch/>
        </p:blipFill>
        <p:spPr>
          <a:xfrm>
            <a:off x="2562225" y="1445100"/>
            <a:ext cx="1879675" cy="1437200"/>
          </a:xfrm>
          <a:prstGeom prst="rect">
            <a:avLst/>
          </a:prstGeom>
          <a:noFill/>
          <a:ln>
            <a:noFill/>
          </a:ln>
        </p:spPr>
      </p:pic>
      <p:pic>
        <p:nvPicPr>
          <p:cNvPr id="991" name="Google Shape;991;p54" title="Group 291.png"/>
          <p:cNvPicPr preferRelativeResize="0"/>
          <p:nvPr/>
        </p:nvPicPr>
        <p:blipFill rotWithShape="1">
          <a:blip r:embed="rId7">
            <a:alphaModFix/>
          </a:blip>
          <a:srcRect b="0" l="0" r="0" t="0"/>
          <a:stretch/>
        </p:blipFill>
        <p:spPr>
          <a:xfrm>
            <a:off x="3555250" y="3238526"/>
            <a:ext cx="646083" cy="1565824"/>
          </a:xfrm>
          <a:prstGeom prst="rect">
            <a:avLst/>
          </a:prstGeom>
          <a:noFill/>
          <a:ln>
            <a:noFill/>
          </a:ln>
        </p:spPr>
      </p:pic>
      <p:pic>
        <p:nvPicPr>
          <p:cNvPr id="992" name="Google Shape;992;p54"/>
          <p:cNvPicPr preferRelativeResize="0"/>
          <p:nvPr/>
        </p:nvPicPr>
        <p:blipFill rotWithShape="1">
          <a:blip r:embed="rId8">
            <a:alphaModFix/>
          </a:blip>
          <a:srcRect b="0" l="0" r="0" t="0"/>
          <a:stretch/>
        </p:blipFill>
        <p:spPr>
          <a:xfrm>
            <a:off x="4643552" y="3046414"/>
            <a:ext cx="1879675" cy="1950061"/>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6" name="Shape 996"/>
        <p:cNvGrpSpPr/>
        <p:nvPr/>
      </p:nvGrpSpPr>
      <p:grpSpPr>
        <a:xfrm>
          <a:off x="0" y="0"/>
          <a:ext cx="0" cy="0"/>
          <a:chOff x="0" y="0"/>
          <a:chExt cx="0" cy="0"/>
        </a:xfrm>
      </p:grpSpPr>
      <p:sp>
        <p:nvSpPr>
          <p:cNvPr id="997" name="Google Shape;997;p55"/>
          <p:cNvSpPr txBox="1"/>
          <p:nvPr/>
        </p:nvSpPr>
        <p:spPr>
          <a:xfrm>
            <a:off x="311700" y="216425"/>
            <a:ext cx="4371300" cy="64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uk" sz="3600" u="none" cap="none" strike="noStrike">
                <a:solidFill>
                  <a:srgbClr val="333333"/>
                </a:solidFill>
                <a:latin typeface="Montserrat"/>
                <a:ea typeface="Montserrat"/>
                <a:cs typeface="Montserrat"/>
                <a:sym typeface="Montserrat"/>
              </a:rPr>
              <a:t>РЕФЛЕКСІЯ</a:t>
            </a:r>
            <a:endParaRPr b="1" i="0" sz="3600" u="none" cap="none" strike="noStrike">
              <a:solidFill>
                <a:srgbClr val="333333"/>
              </a:solidFill>
              <a:latin typeface="Montserrat"/>
              <a:ea typeface="Montserrat"/>
              <a:cs typeface="Montserrat"/>
              <a:sym typeface="Montserrat"/>
            </a:endParaRPr>
          </a:p>
        </p:txBody>
      </p:sp>
      <p:sp>
        <p:nvSpPr>
          <p:cNvPr id="998" name="Google Shape;998;p55"/>
          <p:cNvSpPr/>
          <p:nvPr/>
        </p:nvSpPr>
        <p:spPr>
          <a:xfrm>
            <a:off x="407175" y="865925"/>
            <a:ext cx="2928498" cy="40798"/>
          </a:xfrm>
          <a:custGeom>
            <a:rect b="b" l="l" r="r" t="t"/>
            <a:pathLst>
              <a:path extrusionOk="0" h="1574" w="134721">
                <a:moveTo>
                  <a:pt x="0" y="0"/>
                </a:moveTo>
                <a:cubicBezTo>
                  <a:pt x="44910" y="0"/>
                  <a:pt x="89811" y="1574"/>
                  <a:pt x="134721" y="1574"/>
                </a:cubicBezTo>
              </a:path>
            </a:pathLst>
          </a:custGeom>
          <a:noFill/>
          <a:ln cap="flat" cmpd="sng" w="28575">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99" name="Google Shape;999;p55"/>
          <p:cNvPicPr preferRelativeResize="0"/>
          <p:nvPr/>
        </p:nvPicPr>
        <p:blipFill rotWithShape="1">
          <a:blip r:embed="rId3">
            <a:alphaModFix/>
          </a:blip>
          <a:srcRect b="0" l="0" r="0" t="0"/>
          <a:stretch/>
        </p:blipFill>
        <p:spPr>
          <a:xfrm>
            <a:off x="5474400" y="802621"/>
            <a:ext cx="497850" cy="317065"/>
          </a:xfrm>
          <a:prstGeom prst="rect">
            <a:avLst/>
          </a:prstGeom>
          <a:noFill/>
          <a:ln>
            <a:noFill/>
          </a:ln>
        </p:spPr>
      </p:pic>
      <p:pic>
        <p:nvPicPr>
          <p:cNvPr id="1000" name="Google Shape;1000;p55"/>
          <p:cNvPicPr preferRelativeResize="0"/>
          <p:nvPr/>
        </p:nvPicPr>
        <p:blipFill rotWithShape="1">
          <a:blip r:embed="rId3">
            <a:alphaModFix/>
          </a:blip>
          <a:srcRect b="0" l="0" r="0" t="0"/>
          <a:stretch/>
        </p:blipFill>
        <p:spPr>
          <a:xfrm rot="-464525">
            <a:off x="6257509" y="496994"/>
            <a:ext cx="940363" cy="598896"/>
          </a:xfrm>
          <a:prstGeom prst="rect">
            <a:avLst/>
          </a:prstGeom>
          <a:noFill/>
          <a:ln>
            <a:noFill/>
          </a:ln>
        </p:spPr>
      </p:pic>
      <p:pic>
        <p:nvPicPr>
          <p:cNvPr id="1001" name="Google Shape;1001;p55" title="Vector 33.png"/>
          <p:cNvPicPr preferRelativeResize="0"/>
          <p:nvPr/>
        </p:nvPicPr>
        <p:blipFill rotWithShape="1">
          <a:blip r:embed="rId4">
            <a:alphaModFix/>
          </a:blip>
          <a:srcRect b="0" l="0" r="0" t="0"/>
          <a:stretch/>
        </p:blipFill>
        <p:spPr>
          <a:xfrm>
            <a:off x="6339556" y="1294407"/>
            <a:ext cx="2504427" cy="1277225"/>
          </a:xfrm>
          <a:prstGeom prst="rect">
            <a:avLst/>
          </a:prstGeom>
          <a:noFill/>
          <a:ln>
            <a:noFill/>
          </a:ln>
        </p:spPr>
      </p:pic>
      <p:pic>
        <p:nvPicPr>
          <p:cNvPr id="1002" name="Google Shape;1002;p55" title="Vector 32.png"/>
          <p:cNvPicPr preferRelativeResize="0"/>
          <p:nvPr/>
        </p:nvPicPr>
        <p:blipFill rotWithShape="1">
          <a:blip r:embed="rId5">
            <a:alphaModFix/>
          </a:blip>
          <a:srcRect b="0" l="0" r="0" t="0"/>
          <a:stretch/>
        </p:blipFill>
        <p:spPr>
          <a:xfrm>
            <a:off x="385232" y="1314237"/>
            <a:ext cx="2760727" cy="1277225"/>
          </a:xfrm>
          <a:prstGeom prst="rect">
            <a:avLst/>
          </a:prstGeom>
          <a:noFill/>
          <a:ln>
            <a:noFill/>
          </a:ln>
        </p:spPr>
      </p:pic>
      <p:pic>
        <p:nvPicPr>
          <p:cNvPr id="1003" name="Google Shape;1003;p55" title="Vector 31.png"/>
          <p:cNvPicPr preferRelativeResize="0"/>
          <p:nvPr/>
        </p:nvPicPr>
        <p:blipFill rotWithShape="1">
          <a:blip r:embed="rId6">
            <a:alphaModFix/>
          </a:blip>
          <a:srcRect b="0" l="0" r="0" t="0"/>
          <a:stretch/>
        </p:blipFill>
        <p:spPr>
          <a:xfrm>
            <a:off x="385232" y="2764018"/>
            <a:ext cx="2760732" cy="1750149"/>
          </a:xfrm>
          <a:prstGeom prst="rect">
            <a:avLst/>
          </a:prstGeom>
          <a:noFill/>
          <a:ln>
            <a:noFill/>
          </a:ln>
        </p:spPr>
      </p:pic>
      <p:pic>
        <p:nvPicPr>
          <p:cNvPr id="1004" name="Google Shape;1004;p55" title="Vector 29.png"/>
          <p:cNvPicPr preferRelativeResize="0"/>
          <p:nvPr/>
        </p:nvPicPr>
        <p:blipFill rotWithShape="1">
          <a:blip r:embed="rId7">
            <a:alphaModFix/>
          </a:blip>
          <a:srcRect b="0" l="0" r="0" t="0"/>
          <a:stretch/>
        </p:blipFill>
        <p:spPr>
          <a:xfrm>
            <a:off x="3362400" y="2764018"/>
            <a:ext cx="2760732" cy="1750149"/>
          </a:xfrm>
          <a:prstGeom prst="rect">
            <a:avLst/>
          </a:prstGeom>
          <a:noFill/>
          <a:ln>
            <a:noFill/>
          </a:ln>
        </p:spPr>
      </p:pic>
      <p:pic>
        <p:nvPicPr>
          <p:cNvPr id="1005" name="Google Shape;1005;p55" title="Vector 28.png"/>
          <p:cNvPicPr preferRelativeResize="0"/>
          <p:nvPr/>
        </p:nvPicPr>
        <p:blipFill rotWithShape="1">
          <a:blip r:embed="rId8">
            <a:alphaModFix/>
          </a:blip>
          <a:srcRect b="0" l="0" r="0" t="0"/>
          <a:stretch/>
        </p:blipFill>
        <p:spPr>
          <a:xfrm>
            <a:off x="3362395" y="1312067"/>
            <a:ext cx="2760737" cy="1259563"/>
          </a:xfrm>
          <a:prstGeom prst="rect">
            <a:avLst/>
          </a:prstGeom>
          <a:noFill/>
          <a:ln>
            <a:noFill/>
          </a:ln>
        </p:spPr>
      </p:pic>
      <p:sp>
        <p:nvSpPr>
          <p:cNvPr id="1006" name="Google Shape;1006;p55"/>
          <p:cNvSpPr txBox="1"/>
          <p:nvPr>
            <p:ph type="title"/>
          </p:nvPr>
        </p:nvSpPr>
        <p:spPr>
          <a:xfrm>
            <a:off x="518882" y="1573826"/>
            <a:ext cx="2435400" cy="766500"/>
          </a:xfrm>
          <a:prstGeom prst="rect">
            <a:avLst/>
          </a:prstGeom>
          <a:noFill/>
          <a:ln>
            <a:noFill/>
          </a:ln>
        </p:spPr>
        <p:txBody>
          <a:bodyPr anchorCtr="0" anchor="t" bIns="101175" lIns="101175" spcFirstLastPara="1" rIns="101175" wrap="square" tIns="101175">
            <a:noAutofit/>
          </a:bodyPr>
          <a:lstStyle/>
          <a:p>
            <a:pPr indent="0" lvl="0" marL="0" marR="0" rtl="0" algn="l">
              <a:lnSpc>
                <a:spcPct val="100000"/>
              </a:lnSpc>
              <a:spcBef>
                <a:spcPts val="0"/>
              </a:spcBef>
              <a:spcAft>
                <a:spcPts val="0"/>
              </a:spcAft>
              <a:buClr>
                <a:schemeClr val="dk1"/>
              </a:buClr>
              <a:buSzPts val="3099"/>
              <a:buFont typeface="Arial"/>
              <a:buNone/>
            </a:pPr>
            <a:r>
              <a:rPr b="1" lang="uk" sz="1600">
                <a:solidFill>
                  <a:srgbClr val="36363F"/>
                </a:solidFill>
                <a:latin typeface="Montserrat"/>
                <a:ea typeface="Montserrat"/>
                <a:cs typeface="Montserrat"/>
                <a:sym typeface="Montserrat"/>
              </a:rPr>
              <a:t>Яка дія здається тобі найпростішою?</a:t>
            </a:r>
            <a:endParaRPr b="1" i="0" sz="1600" u="none" cap="none" strike="noStrike">
              <a:solidFill>
                <a:srgbClr val="36363F"/>
              </a:solidFill>
              <a:latin typeface="Montserrat"/>
              <a:ea typeface="Montserrat"/>
              <a:cs typeface="Montserrat"/>
              <a:sym typeface="Montserrat"/>
            </a:endParaRPr>
          </a:p>
        </p:txBody>
      </p:sp>
      <p:sp>
        <p:nvSpPr>
          <p:cNvPr id="1007" name="Google Shape;1007;p55"/>
          <p:cNvSpPr txBox="1"/>
          <p:nvPr>
            <p:ph idx="4294967295" type="ctrTitle"/>
          </p:nvPr>
        </p:nvSpPr>
        <p:spPr>
          <a:xfrm>
            <a:off x="3631238" y="1573831"/>
            <a:ext cx="2223000" cy="619800"/>
          </a:xfrm>
          <a:prstGeom prst="rect">
            <a:avLst/>
          </a:prstGeom>
          <a:noFill/>
          <a:ln>
            <a:noFill/>
          </a:ln>
        </p:spPr>
        <p:txBody>
          <a:bodyPr anchorCtr="0" anchor="t" bIns="101175" lIns="101175" spcFirstLastPara="1" rIns="101175" wrap="square" tIns="101175">
            <a:noAutofit/>
          </a:bodyPr>
          <a:lstStyle/>
          <a:p>
            <a:pPr indent="0" lvl="0" marL="0" marR="0" rtl="0" algn="l">
              <a:lnSpc>
                <a:spcPct val="100000"/>
              </a:lnSpc>
              <a:spcBef>
                <a:spcPts val="0"/>
              </a:spcBef>
              <a:spcAft>
                <a:spcPts val="0"/>
              </a:spcAft>
              <a:buClr>
                <a:schemeClr val="dk1"/>
              </a:buClr>
              <a:buSzPts val="3099"/>
              <a:buFont typeface="Arial"/>
              <a:buNone/>
            </a:pPr>
            <a:r>
              <a:rPr b="1" i="0" lang="uk" sz="1600" u="none" cap="none" strike="noStrike">
                <a:solidFill>
                  <a:srgbClr val="36363F"/>
                </a:solidFill>
                <a:latin typeface="Montserrat"/>
                <a:ea typeface="Montserrat"/>
                <a:cs typeface="Montserrat"/>
                <a:sym typeface="Montserrat"/>
              </a:rPr>
              <a:t>Яка дія буде найскладнішою?</a:t>
            </a:r>
            <a:endParaRPr b="1" i="0" sz="1600" u="none" cap="none" strike="noStrike">
              <a:solidFill>
                <a:srgbClr val="36363F"/>
              </a:solidFill>
              <a:latin typeface="Montserrat"/>
              <a:ea typeface="Montserrat"/>
              <a:cs typeface="Montserrat"/>
              <a:sym typeface="Montserrat"/>
            </a:endParaRPr>
          </a:p>
        </p:txBody>
      </p:sp>
      <p:sp>
        <p:nvSpPr>
          <p:cNvPr id="1008" name="Google Shape;1008;p55"/>
          <p:cNvSpPr txBox="1"/>
          <p:nvPr>
            <p:ph idx="4294967295" type="ctrTitle"/>
          </p:nvPr>
        </p:nvSpPr>
        <p:spPr>
          <a:xfrm>
            <a:off x="6620982" y="1498407"/>
            <a:ext cx="2073900" cy="619800"/>
          </a:xfrm>
          <a:prstGeom prst="rect">
            <a:avLst/>
          </a:prstGeom>
          <a:noFill/>
          <a:ln>
            <a:noFill/>
          </a:ln>
        </p:spPr>
        <p:txBody>
          <a:bodyPr anchorCtr="0" anchor="t" bIns="101175" lIns="101175" spcFirstLastPara="1" rIns="101175" wrap="square" tIns="101175">
            <a:noAutofit/>
          </a:bodyPr>
          <a:lstStyle/>
          <a:p>
            <a:pPr indent="0" lvl="0" marL="0" marR="0" rtl="0" algn="l">
              <a:lnSpc>
                <a:spcPct val="100000"/>
              </a:lnSpc>
              <a:spcBef>
                <a:spcPts val="0"/>
              </a:spcBef>
              <a:spcAft>
                <a:spcPts val="0"/>
              </a:spcAft>
              <a:buClr>
                <a:schemeClr val="dk1"/>
              </a:buClr>
              <a:buSzPts val="3099"/>
              <a:buFont typeface="Arial"/>
              <a:buNone/>
            </a:pPr>
            <a:r>
              <a:rPr b="1" i="0" lang="uk" sz="1600" u="none" cap="none" strike="noStrike">
                <a:solidFill>
                  <a:srgbClr val="36363F"/>
                </a:solidFill>
                <a:latin typeface="Montserrat"/>
                <a:ea typeface="Montserrat"/>
                <a:cs typeface="Montserrat"/>
                <a:sym typeface="Montserrat"/>
              </a:rPr>
              <a:t>Що допоможе тобі не забути про неї?</a:t>
            </a:r>
            <a:endParaRPr b="1" i="0" sz="1600" u="none" cap="none" strike="noStrike">
              <a:solidFill>
                <a:srgbClr val="36363F"/>
              </a:solidFill>
              <a:latin typeface="Montserrat"/>
              <a:ea typeface="Montserrat"/>
              <a:cs typeface="Montserrat"/>
              <a:sym typeface="Montserrat"/>
            </a:endParaRPr>
          </a:p>
        </p:txBody>
      </p:sp>
      <p:sp>
        <p:nvSpPr>
          <p:cNvPr id="1009" name="Google Shape;1009;p55"/>
          <p:cNvSpPr txBox="1"/>
          <p:nvPr>
            <p:ph idx="4294967295" type="ctrTitle"/>
          </p:nvPr>
        </p:nvSpPr>
        <p:spPr>
          <a:xfrm>
            <a:off x="603917" y="2934720"/>
            <a:ext cx="2435400" cy="912000"/>
          </a:xfrm>
          <a:prstGeom prst="rect">
            <a:avLst/>
          </a:prstGeom>
          <a:noFill/>
          <a:ln>
            <a:noFill/>
          </a:ln>
        </p:spPr>
        <p:txBody>
          <a:bodyPr anchorCtr="0" anchor="t" bIns="101175" lIns="101175" spcFirstLastPara="1" rIns="101175" wrap="square" tIns="101175">
            <a:noAutofit/>
          </a:bodyPr>
          <a:lstStyle/>
          <a:p>
            <a:pPr indent="0" lvl="0" marL="0" marR="0" rtl="0" algn="l">
              <a:lnSpc>
                <a:spcPct val="100000"/>
              </a:lnSpc>
              <a:spcBef>
                <a:spcPts val="0"/>
              </a:spcBef>
              <a:spcAft>
                <a:spcPts val="1107"/>
              </a:spcAft>
              <a:buClr>
                <a:schemeClr val="dk1"/>
              </a:buClr>
              <a:buSzPts val="3099"/>
              <a:buFont typeface="Arial"/>
              <a:buNone/>
            </a:pPr>
            <a:r>
              <a:rPr b="1" i="0" lang="uk" sz="1600" u="none" cap="none" strike="noStrike">
                <a:solidFill>
                  <a:schemeClr val="lt1"/>
                </a:solidFill>
                <a:latin typeface="Montserrat"/>
                <a:ea typeface="Montserrat"/>
                <a:cs typeface="Montserrat"/>
                <a:sym typeface="Montserrat"/>
              </a:rPr>
              <a:t>Кому ти можеш пояснити правила ощадливого використання води вдома?</a:t>
            </a:r>
            <a:endParaRPr b="1" i="0" sz="1600" u="none" cap="none" strike="noStrike">
              <a:solidFill>
                <a:schemeClr val="lt1"/>
              </a:solidFill>
              <a:latin typeface="Montserrat"/>
              <a:ea typeface="Montserrat"/>
              <a:cs typeface="Montserrat"/>
              <a:sym typeface="Montserrat"/>
            </a:endParaRPr>
          </a:p>
        </p:txBody>
      </p:sp>
      <p:sp>
        <p:nvSpPr>
          <p:cNvPr id="1010" name="Google Shape;1010;p55"/>
          <p:cNvSpPr txBox="1"/>
          <p:nvPr>
            <p:ph idx="4294967295" type="ctrTitle"/>
          </p:nvPr>
        </p:nvSpPr>
        <p:spPr>
          <a:xfrm>
            <a:off x="3612788" y="3183946"/>
            <a:ext cx="2223000" cy="828000"/>
          </a:xfrm>
          <a:prstGeom prst="rect">
            <a:avLst/>
          </a:prstGeom>
          <a:noFill/>
          <a:ln>
            <a:noFill/>
          </a:ln>
        </p:spPr>
        <p:txBody>
          <a:bodyPr anchorCtr="0" anchor="t" bIns="101175" lIns="101175" spcFirstLastPara="1" rIns="101175" wrap="square" tIns="101175">
            <a:noAutofit/>
          </a:bodyPr>
          <a:lstStyle/>
          <a:p>
            <a:pPr indent="0" lvl="0" marL="0" marR="0" rtl="0" algn="l">
              <a:lnSpc>
                <a:spcPct val="100000"/>
              </a:lnSpc>
              <a:spcBef>
                <a:spcPts val="0"/>
              </a:spcBef>
              <a:spcAft>
                <a:spcPts val="0"/>
              </a:spcAft>
              <a:buClr>
                <a:schemeClr val="dk1"/>
              </a:buClr>
              <a:buSzPts val="3099"/>
              <a:buFont typeface="Arial"/>
              <a:buNone/>
            </a:pPr>
            <a:r>
              <a:rPr b="1" i="0" lang="uk" sz="1600" u="none" cap="none" strike="noStrike">
                <a:solidFill>
                  <a:srgbClr val="36363F"/>
                </a:solidFill>
                <a:latin typeface="Montserrat"/>
                <a:ea typeface="Montserrat"/>
                <a:cs typeface="Montserrat"/>
                <a:sym typeface="Montserrat"/>
              </a:rPr>
              <a:t>Що змінилося у твоєму ставленні до води?</a:t>
            </a:r>
            <a:endParaRPr b="1" i="0" sz="1600" u="none" cap="none" strike="noStrike">
              <a:solidFill>
                <a:srgbClr val="36363F"/>
              </a:solidFill>
              <a:latin typeface="Montserrat"/>
              <a:ea typeface="Montserrat"/>
              <a:cs typeface="Montserrat"/>
              <a:sym typeface="Montserrat"/>
            </a:endParaRPr>
          </a:p>
        </p:txBody>
      </p:sp>
      <p:pic>
        <p:nvPicPr>
          <p:cNvPr id="1011" name="Google Shape;1011;p55"/>
          <p:cNvPicPr preferRelativeResize="0"/>
          <p:nvPr/>
        </p:nvPicPr>
        <p:blipFill rotWithShape="1">
          <a:blip r:embed="rId9">
            <a:alphaModFix/>
          </a:blip>
          <a:srcRect b="0" l="0" r="0" t="0"/>
          <a:stretch/>
        </p:blipFill>
        <p:spPr>
          <a:xfrm>
            <a:off x="6446200" y="2460100"/>
            <a:ext cx="2223001" cy="268340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1015" name="Shape 1015"/>
        <p:cNvGrpSpPr/>
        <p:nvPr/>
      </p:nvGrpSpPr>
      <p:grpSpPr>
        <a:xfrm>
          <a:off x="0" y="0"/>
          <a:ext cx="0" cy="0"/>
          <a:chOff x="0" y="0"/>
          <a:chExt cx="0" cy="0"/>
        </a:xfrm>
      </p:grpSpPr>
      <p:pic>
        <p:nvPicPr>
          <p:cNvPr id="1016" name="Google Shape;1016;p43" title="Vector 18.png"/>
          <p:cNvPicPr preferRelativeResize="0"/>
          <p:nvPr/>
        </p:nvPicPr>
        <p:blipFill rotWithShape="1">
          <a:blip r:embed="rId3">
            <a:alphaModFix/>
          </a:blip>
          <a:srcRect b="0" l="0" r="0" t="0"/>
          <a:stretch/>
        </p:blipFill>
        <p:spPr>
          <a:xfrm>
            <a:off x="342250" y="1586590"/>
            <a:ext cx="2739225" cy="3210275"/>
          </a:xfrm>
          <a:prstGeom prst="rect">
            <a:avLst/>
          </a:prstGeom>
          <a:noFill/>
          <a:ln>
            <a:noFill/>
          </a:ln>
        </p:spPr>
      </p:pic>
      <p:pic>
        <p:nvPicPr>
          <p:cNvPr id="1017" name="Google Shape;1017;p43" title="Vector 18.png"/>
          <p:cNvPicPr preferRelativeResize="0"/>
          <p:nvPr/>
        </p:nvPicPr>
        <p:blipFill rotWithShape="1">
          <a:blip r:embed="rId3">
            <a:alphaModFix/>
          </a:blip>
          <a:srcRect b="0" l="0" r="0" t="0"/>
          <a:stretch/>
        </p:blipFill>
        <p:spPr>
          <a:xfrm>
            <a:off x="3227059" y="1586590"/>
            <a:ext cx="2739225" cy="3210275"/>
          </a:xfrm>
          <a:prstGeom prst="rect">
            <a:avLst/>
          </a:prstGeom>
          <a:noFill/>
          <a:ln>
            <a:noFill/>
          </a:ln>
        </p:spPr>
      </p:pic>
      <p:pic>
        <p:nvPicPr>
          <p:cNvPr id="1018" name="Google Shape;1018;p43" title="Vector 18.png"/>
          <p:cNvPicPr preferRelativeResize="0"/>
          <p:nvPr/>
        </p:nvPicPr>
        <p:blipFill rotWithShape="1">
          <a:blip r:embed="rId3">
            <a:alphaModFix/>
          </a:blip>
          <a:srcRect b="0" l="0" r="0" t="0"/>
          <a:stretch/>
        </p:blipFill>
        <p:spPr>
          <a:xfrm>
            <a:off x="6172900" y="1586590"/>
            <a:ext cx="2739225" cy="3210275"/>
          </a:xfrm>
          <a:prstGeom prst="rect">
            <a:avLst/>
          </a:prstGeom>
          <a:noFill/>
          <a:ln>
            <a:noFill/>
          </a:ln>
        </p:spPr>
      </p:pic>
      <p:sp>
        <p:nvSpPr>
          <p:cNvPr id="1019" name="Google Shape;1019;p43"/>
          <p:cNvSpPr txBox="1"/>
          <p:nvPr/>
        </p:nvSpPr>
        <p:spPr>
          <a:xfrm>
            <a:off x="272822" y="535749"/>
            <a:ext cx="8050800" cy="602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700" u="none" cap="none" strike="noStrike">
                <a:solidFill>
                  <a:schemeClr val="lt1"/>
                </a:solidFill>
                <a:latin typeface="Montserrat"/>
                <a:ea typeface="Montserrat"/>
                <a:cs typeface="Montserrat"/>
                <a:sym typeface="Montserrat"/>
              </a:rPr>
              <a:t>ЩО Я МОЖУ ЗРОБИТИ ВЖЕ СЬОГОДНІ?</a:t>
            </a:r>
            <a:endParaRPr b="1" i="0" sz="2700" u="none" cap="none" strike="noStrike">
              <a:solidFill>
                <a:schemeClr val="lt1"/>
              </a:solidFill>
              <a:latin typeface="Montserrat"/>
              <a:ea typeface="Montserrat"/>
              <a:cs typeface="Montserrat"/>
              <a:sym typeface="Montserrat"/>
            </a:endParaRPr>
          </a:p>
        </p:txBody>
      </p:sp>
      <p:sp>
        <p:nvSpPr>
          <p:cNvPr id="1020" name="Google Shape;1020;p43"/>
          <p:cNvSpPr txBox="1"/>
          <p:nvPr/>
        </p:nvSpPr>
        <p:spPr>
          <a:xfrm>
            <a:off x="275626" y="204175"/>
            <a:ext cx="3402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ЦЕНТРАЛЬНИЙ БЛОК. МОЯ ВОДНА ДІЯ</a:t>
            </a:r>
            <a:endParaRPr b="0" i="0" sz="1100" u="none" cap="none" strike="noStrike">
              <a:solidFill>
                <a:schemeClr val="lt1"/>
              </a:solidFill>
              <a:latin typeface="Montserrat Medium"/>
              <a:ea typeface="Montserrat Medium"/>
              <a:cs typeface="Montserrat Medium"/>
              <a:sym typeface="Montserrat Medium"/>
            </a:endParaRPr>
          </a:p>
        </p:txBody>
      </p:sp>
      <p:sp>
        <p:nvSpPr>
          <p:cNvPr id="1021" name="Google Shape;1021;p43"/>
          <p:cNvSpPr txBox="1"/>
          <p:nvPr/>
        </p:nvSpPr>
        <p:spPr>
          <a:xfrm>
            <a:off x="272822" y="1081743"/>
            <a:ext cx="8050800" cy="43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1800" u="none" cap="none" strike="noStrike">
                <a:solidFill>
                  <a:schemeClr val="lt1"/>
                </a:solidFill>
                <a:latin typeface="Montserrat"/>
                <a:ea typeface="Montserrat"/>
                <a:cs typeface="Montserrat"/>
                <a:sym typeface="Montserrat"/>
              </a:rPr>
              <a:t>Обери 1–3 дії, які ти справді можеш зробити цього тижня.</a:t>
            </a:r>
            <a:endParaRPr b="1" i="0" sz="1800" u="none" cap="none" strike="noStrike">
              <a:solidFill>
                <a:schemeClr val="lt1"/>
              </a:solidFill>
              <a:latin typeface="Montserrat"/>
              <a:ea typeface="Montserrat"/>
              <a:cs typeface="Montserrat"/>
              <a:sym typeface="Montserrat"/>
            </a:endParaRPr>
          </a:p>
        </p:txBody>
      </p:sp>
      <p:sp>
        <p:nvSpPr>
          <p:cNvPr id="1022" name="Google Shape;1022;p43"/>
          <p:cNvSpPr txBox="1"/>
          <p:nvPr/>
        </p:nvSpPr>
        <p:spPr>
          <a:xfrm>
            <a:off x="655951" y="1730675"/>
            <a:ext cx="2037600" cy="527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1200"/>
              </a:spcBef>
              <a:spcAft>
                <a:spcPts val="120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Вода </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й</a:t>
            </a:r>
            <a:r>
              <a:rPr b="1" lang="uk">
                <a:solidFill>
                  <a:schemeClr val="dk1"/>
                </a:solidFill>
                <a:latin typeface="Montserrat"/>
                <a:ea typeface="Montserrat"/>
                <a:cs typeface="Montserrat"/>
                <a:sym typeface="Montserrat"/>
              </a:rPr>
              <a:t> </a:t>
            </a:r>
            <a:r>
              <a:rPr b="1" i="0" lang="uk" sz="1400" u="none" cap="none" strike="noStrike">
                <a:solidFill>
                  <a:schemeClr val="dk1"/>
                </a:solidFill>
                <a:latin typeface="Montserrat"/>
                <a:ea typeface="Montserrat"/>
                <a:cs typeface="Montserrat"/>
                <a:sym typeface="Montserrat"/>
              </a:rPr>
              <a:t>електроенергія:</a:t>
            </a:r>
            <a:endParaRPr b="1" i="0" sz="1400" u="none" cap="none" strike="noStrike">
              <a:solidFill>
                <a:schemeClr val="lt1"/>
              </a:solidFill>
              <a:latin typeface="Montserrat"/>
              <a:ea typeface="Montserrat"/>
              <a:cs typeface="Montserrat"/>
              <a:sym typeface="Montserrat"/>
            </a:endParaRPr>
          </a:p>
        </p:txBody>
      </p:sp>
      <p:sp>
        <p:nvSpPr>
          <p:cNvPr id="1023" name="Google Shape;1023;p43"/>
          <p:cNvSpPr txBox="1"/>
          <p:nvPr/>
        </p:nvSpPr>
        <p:spPr>
          <a:xfrm>
            <a:off x="3698069" y="1730665"/>
            <a:ext cx="1623000" cy="527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1200"/>
              </a:spcBef>
              <a:spcAft>
                <a:spcPts val="120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Вода </a:t>
            </a:r>
            <a:br>
              <a:rPr b="1" i="0" lang="uk" sz="1400" u="none" cap="none" strike="noStrike">
                <a:solidFill>
                  <a:schemeClr val="dk1"/>
                </a:solidFill>
                <a:latin typeface="Montserrat"/>
                <a:ea typeface="Montserrat"/>
                <a:cs typeface="Montserrat"/>
                <a:sym typeface="Montserrat"/>
              </a:rPr>
            </a:br>
            <a:r>
              <a:rPr b="1" lang="uk">
                <a:solidFill>
                  <a:schemeClr val="dk1"/>
                </a:solidFill>
                <a:latin typeface="Montserrat"/>
                <a:ea typeface="Montserrat"/>
                <a:cs typeface="Montserrat"/>
                <a:sym typeface="Montserrat"/>
              </a:rPr>
              <a:t>і</a:t>
            </a:r>
            <a:r>
              <a:rPr b="1" i="0" lang="uk" sz="1400" u="none" cap="none" strike="noStrike">
                <a:solidFill>
                  <a:schemeClr val="dk1"/>
                </a:solidFill>
                <a:latin typeface="Montserrat"/>
                <a:ea typeface="Montserrat"/>
                <a:cs typeface="Montserrat"/>
                <a:sym typeface="Montserrat"/>
              </a:rPr>
              <a:t> здоров’я:</a:t>
            </a:r>
            <a:endParaRPr b="1" i="0" sz="1400" u="none" cap="none" strike="noStrike">
              <a:solidFill>
                <a:schemeClr val="lt1"/>
              </a:solidFill>
              <a:latin typeface="Montserrat"/>
              <a:ea typeface="Montserrat"/>
              <a:cs typeface="Montserrat"/>
              <a:sym typeface="Montserrat"/>
            </a:endParaRPr>
          </a:p>
        </p:txBody>
      </p:sp>
      <p:sp>
        <p:nvSpPr>
          <p:cNvPr id="1024" name="Google Shape;1024;p43"/>
          <p:cNvSpPr txBox="1"/>
          <p:nvPr/>
        </p:nvSpPr>
        <p:spPr>
          <a:xfrm>
            <a:off x="6517613" y="1730675"/>
            <a:ext cx="1945800" cy="527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1200"/>
              </a:spcBef>
              <a:spcAft>
                <a:spcPts val="120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Вода </a:t>
            </a:r>
            <a:br>
              <a:rPr b="1" i="0" lang="uk" sz="1400" u="none" cap="none" strike="noStrike">
                <a:solidFill>
                  <a:schemeClr val="dk1"/>
                </a:solidFill>
                <a:latin typeface="Montserrat"/>
                <a:ea typeface="Montserrat"/>
                <a:cs typeface="Montserrat"/>
                <a:sym typeface="Montserrat"/>
              </a:rPr>
            </a:br>
            <a:r>
              <a:rPr b="1" lang="uk">
                <a:solidFill>
                  <a:schemeClr val="dk1"/>
                </a:solidFill>
                <a:latin typeface="Montserrat"/>
                <a:ea typeface="Montserrat"/>
                <a:cs typeface="Montserrat"/>
                <a:sym typeface="Montserrat"/>
              </a:rPr>
              <a:t>і </a:t>
            </a:r>
            <a:r>
              <a:rPr b="1" i="0" lang="uk" sz="1400" u="none" cap="none" strike="noStrike">
                <a:solidFill>
                  <a:schemeClr val="dk1"/>
                </a:solidFill>
                <a:latin typeface="Montserrat"/>
                <a:ea typeface="Montserrat"/>
                <a:cs typeface="Montserrat"/>
                <a:sym typeface="Montserrat"/>
              </a:rPr>
              <a:t>справедливість:</a:t>
            </a:r>
            <a:endParaRPr b="1" i="0" sz="1400" u="none" cap="none" strike="noStrike">
              <a:solidFill>
                <a:schemeClr val="lt1"/>
              </a:solidFill>
              <a:latin typeface="Montserrat"/>
              <a:ea typeface="Montserrat"/>
              <a:cs typeface="Montserrat"/>
              <a:sym typeface="Montserrat"/>
            </a:endParaRPr>
          </a:p>
        </p:txBody>
      </p:sp>
      <p:sp>
        <p:nvSpPr>
          <p:cNvPr id="1025" name="Google Shape;1025;p43"/>
          <p:cNvSpPr txBox="1"/>
          <p:nvPr/>
        </p:nvSpPr>
        <p:spPr>
          <a:xfrm>
            <a:off x="806650" y="2313024"/>
            <a:ext cx="1854900" cy="2120100"/>
          </a:xfrm>
          <a:prstGeom prst="rect">
            <a:avLst/>
          </a:prstGeom>
          <a:noFill/>
          <a:ln>
            <a:noFill/>
          </a:ln>
        </p:spPr>
        <p:txBody>
          <a:bodyPr anchorCtr="0" anchor="t" bIns="91425" lIns="91425" spcFirstLastPara="1" rIns="91425" wrap="square" tIns="91425">
            <a:noAutofit/>
          </a:bodyPr>
          <a:lstStyle/>
          <a:p>
            <a:pPr indent="0" lvl="0" marL="0" marR="0" rtl="0" algn="l">
              <a:lnSpc>
                <a:spcPct val="80000"/>
              </a:lnSpc>
              <a:spcBef>
                <a:spcPts val="8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закривати кран під час чищення зубів</a:t>
            </a:r>
            <a:endParaRPr b="0" i="0" sz="1400" u="none" cap="none" strike="noStrike">
              <a:solidFill>
                <a:schemeClr val="dk1"/>
              </a:solidFill>
              <a:latin typeface="Montserrat"/>
              <a:ea typeface="Montserrat"/>
              <a:cs typeface="Montserrat"/>
              <a:sym typeface="Montserrat"/>
            </a:endParaRPr>
          </a:p>
          <a:p>
            <a:pPr indent="0" lvl="0" marL="0" marR="0" rtl="0" algn="l">
              <a:lnSpc>
                <a:spcPct val="80000"/>
              </a:lnSpc>
              <a:spcBef>
                <a:spcPts val="8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вимикати воду, поки намилюю руки</a:t>
            </a:r>
            <a:endParaRPr b="0" i="0" sz="1400" u="none" cap="none" strike="noStrike">
              <a:solidFill>
                <a:schemeClr val="dk1"/>
              </a:solidFill>
              <a:latin typeface="Montserrat"/>
              <a:ea typeface="Montserrat"/>
              <a:cs typeface="Montserrat"/>
              <a:sym typeface="Montserrat"/>
            </a:endParaRPr>
          </a:p>
          <a:p>
            <a:pPr indent="0" lvl="0" marL="0" marR="0" rtl="0" algn="l">
              <a:lnSpc>
                <a:spcPct val="80000"/>
              </a:lnSpc>
              <a:spcBef>
                <a:spcPts val="8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скоротити час прийняття душу</a:t>
            </a:r>
            <a:endParaRPr b="0" i="0" sz="1400" u="none" cap="none" strike="noStrike">
              <a:solidFill>
                <a:schemeClr val="dk1"/>
              </a:solidFill>
              <a:latin typeface="Montserrat"/>
              <a:ea typeface="Montserrat"/>
              <a:cs typeface="Montserrat"/>
              <a:sym typeface="Montserrat"/>
            </a:endParaRPr>
          </a:p>
          <a:p>
            <a:pPr indent="0" lvl="0" marL="0" marR="0" rtl="0" algn="l">
              <a:lnSpc>
                <a:spcPct val="80000"/>
              </a:lnSpc>
              <a:spcBef>
                <a:spcPts val="800"/>
              </a:spcBef>
              <a:spcAft>
                <a:spcPts val="80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повідомити про протікання</a:t>
            </a:r>
            <a:endParaRPr b="0" i="0" sz="1400" u="none" cap="none" strike="noStrike">
              <a:solidFill>
                <a:schemeClr val="dk1"/>
              </a:solidFill>
              <a:latin typeface="Montserrat"/>
              <a:ea typeface="Montserrat"/>
              <a:cs typeface="Montserrat"/>
              <a:sym typeface="Montserrat"/>
            </a:endParaRPr>
          </a:p>
        </p:txBody>
      </p:sp>
      <p:sp>
        <p:nvSpPr>
          <p:cNvPr id="1026" name="Google Shape;1026;p43"/>
          <p:cNvSpPr txBox="1"/>
          <p:nvPr/>
        </p:nvSpPr>
        <p:spPr>
          <a:xfrm>
            <a:off x="3677375" y="2313024"/>
            <a:ext cx="2037600" cy="2120100"/>
          </a:xfrm>
          <a:prstGeom prst="rect">
            <a:avLst/>
          </a:prstGeom>
          <a:noFill/>
          <a:ln>
            <a:noFill/>
          </a:ln>
        </p:spPr>
        <p:txBody>
          <a:bodyPr anchorCtr="0" anchor="t" bIns="91425" lIns="91425" spcFirstLastPara="1" rIns="91425" wrap="square" tIns="91425">
            <a:noAutofit/>
          </a:bodyPr>
          <a:lstStyle/>
          <a:p>
            <a:pPr indent="0" lvl="0" marL="0" marR="0" rtl="0" algn="l">
              <a:lnSpc>
                <a:spcPct val="80000"/>
              </a:lnSpc>
              <a:spcBef>
                <a:spcPts val="8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мити руки перед їдою</a:t>
            </a:r>
            <a:endParaRPr b="0" i="0" sz="1400" u="none" cap="none" strike="noStrike">
              <a:solidFill>
                <a:schemeClr val="dk1"/>
              </a:solidFill>
              <a:latin typeface="Montserrat"/>
              <a:ea typeface="Montserrat"/>
              <a:cs typeface="Montserrat"/>
              <a:sym typeface="Montserrat"/>
            </a:endParaRPr>
          </a:p>
          <a:p>
            <a:pPr indent="0" lvl="0" marL="0" marR="0" rtl="0" algn="l">
              <a:lnSpc>
                <a:spcPct val="80000"/>
              </a:lnSpc>
              <a:spcBef>
                <a:spcPts val="8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перевіряти, чи вода безпечна після відключень</a:t>
            </a:r>
            <a:endParaRPr b="0" i="0" sz="1400" u="none" cap="none" strike="noStrike">
              <a:solidFill>
                <a:schemeClr val="dk1"/>
              </a:solidFill>
              <a:latin typeface="Montserrat"/>
              <a:ea typeface="Montserrat"/>
              <a:cs typeface="Montserrat"/>
              <a:sym typeface="Montserrat"/>
            </a:endParaRPr>
          </a:p>
          <a:p>
            <a:pPr indent="0" lvl="0" marL="0" marR="0" rtl="0" algn="l">
              <a:lnSpc>
                <a:spcPct val="80000"/>
              </a:lnSpc>
              <a:spcBef>
                <a:spcPts val="8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пити воду з надійного джерела</a:t>
            </a:r>
            <a:endParaRPr b="0" i="0" sz="1400" u="none" cap="none" strike="noStrike">
              <a:solidFill>
                <a:schemeClr val="dk1"/>
              </a:solidFill>
              <a:latin typeface="Montserrat"/>
              <a:ea typeface="Montserrat"/>
              <a:cs typeface="Montserrat"/>
              <a:sym typeface="Montserrat"/>
            </a:endParaRPr>
          </a:p>
          <a:p>
            <a:pPr indent="0" lvl="0" marL="0" marR="0" rtl="0" algn="l">
              <a:lnSpc>
                <a:spcPct val="80000"/>
              </a:lnSpc>
              <a:spcBef>
                <a:spcPts val="800"/>
              </a:spcBef>
              <a:spcAft>
                <a:spcPts val="80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зберігати воду в чистій закритій посудині</a:t>
            </a:r>
            <a:endParaRPr b="0" i="0" sz="1400" u="none" cap="none" strike="noStrike">
              <a:solidFill>
                <a:schemeClr val="dk1"/>
              </a:solidFill>
              <a:latin typeface="Montserrat"/>
              <a:ea typeface="Montserrat"/>
              <a:cs typeface="Montserrat"/>
              <a:sym typeface="Montserrat"/>
            </a:endParaRPr>
          </a:p>
        </p:txBody>
      </p:sp>
      <p:sp>
        <p:nvSpPr>
          <p:cNvPr id="1027" name="Google Shape;1027;p43"/>
          <p:cNvSpPr txBox="1"/>
          <p:nvPr/>
        </p:nvSpPr>
        <p:spPr>
          <a:xfrm>
            <a:off x="6593875" y="2313025"/>
            <a:ext cx="1945800" cy="2345100"/>
          </a:xfrm>
          <a:prstGeom prst="rect">
            <a:avLst/>
          </a:prstGeom>
          <a:noFill/>
          <a:ln>
            <a:noFill/>
          </a:ln>
        </p:spPr>
        <p:txBody>
          <a:bodyPr anchorCtr="0" anchor="t" bIns="91425" lIns="91425" spcFirstLastPara="1" rIns="91425" wrap="square" tIns="91425">
            <a:noAutofit/>
          </a:bodyPr>
          <a:lstStyle/>
          <a:p>
            <a:pPr indent="0" lvl="0" marL="0" marR="0" rtl="0" algn="l">
              <a:lnSpc>
                <a:spcPct val="80000"/>
              </a:lnSpc>
              <a:spcBef>
                <a:spcPts val="8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не марнувати воду в школі</a:t>
            </a:r>
            <a:endParaRPr b="0" i="0" sz="1400" u="none" cap="none" strike="noStrike">
              <a:solidFill>
                <a:schemeClr val="dk1"/>
              </a:solidFill>
              <a:latin typeface="Montserrat"/>
              <a:ea typeface="Montserrat"/>
              <a:cs typeface="Montserrat"/>
              <a:sym typeface="Montserrat"/>
            </a:endParaRPr>
          </a:p>
          <a:p>
            <a:pPr indent="0" lvl="0" marL="0" marR="0" rtl="0" algn="l">
              <a:lnSpc>
                <a:spcPct val="80000"/>
              </a:lnSpc>
              <a:spcBef>
                <a:spcPts val="8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пояснити правила поводження з водою вдома</a:t>
            </a:r>
            <a:endParaRPr b="0" i="0" sz="1400" u="none" cap="none" strike="noStrike">
              <a:solidFill>
                <a:schemeClr val="dk1"/>
              </a:solidFill>
              <a:latin typeface="Montserrat"/>
              <a:ea typeface="Montserrat"/>
              <a:cs typeface="Montserrat"/>
              <a:sym typeface="Montserrat"/>
            </a:endParaRPr>
          </a:p>
          <a:p>
            <a:pPr indent="0" lvl="0" marL="0" marR="0" rtl="0" algn="l">
              <a:lnSpc>
                <a:spcPct val="80000"/>
              </a:lnSpc>
              <a:spcBef>
                <a:spcPts val="8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використовувати запас води відповідально та ощадливо</a:t>
            </a:r>
            <a:endParaRPr b="0" i="0" sz="1400" u="none" cap="none" strike="noStrike">
              <a:solidFill>
                <a:schemeClr val="dk1"/>
              </a:solidFill>
              <a:latin typeface="Montserrat"/>
              <a:ea typeface="Montserrat"/>
              <a:cs typeface="Montserrat"/>
              <a:sym typeface="Montserrat"/>
            </a:endParaRPr>
          </a:p>
          <a:p>
            <a:pPr indent="0" lvl="0" marL="0" marR="0" rtl="0" algn="l">
              <a:lnSpc>
                <a:spcPct val="80000"/>
              </a:lnSpc>
              <a:spcBef>
                <a:spcPts val="800"/>
              </a:spcBef>
              <a:spcAft>
                <a:spcPts val="80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не забруднювати водойми</a:t>
            </a:r>
            <a:endParaRPr b="0" i="0" sz="1400" u="none" cap="none" strike="noStrike">
              <a:solidFill>
                <a:schemeClr val="dk1"/>
              </a:solidFill>
              <a:latin typeface="Montserrat"/>
              <a:ea typeface="Montserrat"/>
              <a:cs typeface="Montserrat"/>
              <a:sym typeface="Montserrat"/>
            </a:endParaRPr>
          </a:p>
        </p:txBody>
      </p:sp>
      <p:pic>
        <p:nvPicPr>
          <p:cNvPr id="1028" name="Google Shape;1028;p43"/>
          <p:cNvPicPr preferRelativeResize="0"/>
          <p:nvPr/>
        </p:nvPicPr>
        <p:blipFill rotWithShape="1">
          <a:blip r:embed="rId4">
            <a:alphaModFix/>
          </a:blip>
          <a:srcRect b="0" l="0" r="16234" t="0"/>
          <a:stretch/>
        </p:blipFill>
        <p:spPr>
          <a:xfrm>
            <a:off x="5321075" y="3731250"/>
            <a:ext cx="1135826" cy="1527301"/>
          </a:xfrm>
          <a:prstGeom prst="rect">
            <a:avLst/>
          </a:prstGeom>
          <a:noFill/>
          <a:ln>
            <a:noFill/>
          </a:ln>
        </p:spPr>
      </p:pic>
      <p:sp>
        <p:nvSpPr>
          <p:cNvPr id="1029" name="Google Shape;1029;p43"/>
          <p:cNvSpPr/>
          <p:nvPr/>
        </p:nvSpPr>
        <p:spPr>
          <a:xfrm>
            <a:off x="710475" y="2414975"/>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43"/>
          <p:cNvSpPr/>
          <p:nvPr/>
        </p:nvSpPr>
        <p:spPr>
          <a:xfrm>
            <a:off x="710475" y="3020950"/>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43"/>
          <p:cNvSpPr/>
          <p:nvPr/>
        </p:nvSpPr>
        <p:spPr>
          <a:xfrm>
            <a:off x="710475" y="3640518"/>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43"/>
          <p:cNvSpPr/>
          <p:nvPr/>
        </p:nvSpPr>
        <p:spPr>
          <a:xfrm>
            <a:off x="710475" y="4081305"/>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43"/>
          <p:cNvSpPr/>
          <p:nvPr/>
        </p:nvSpPr>
        <p:spPr>
          <a:xfrm>
            <a:off x="3568775" y="2414975"/>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43"/>
          <p:cNvSpPr/>
          <p:nvPr/>
        </p:nvSpPr>
        <p:spPr>
          <a:xfrm>
            <a:off x="3568775" y="2839500"/>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43"/>
          <p:cNvSpPr/>
          <p:nvPr/>
        </p:nvSpPr>
        <p:spPr>
          <a:xfrm>
            <a:off x="3568775" y="3458623"/>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43"/>
          <p:cNvSpPr/>
          <p:nvPr/>
        </p:nvSpPr>
        <p:spPr>
          <a:xfrm>
            <a:off x="3568775" y="3904648"/>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43"/>
          <p:cNvSpPr/>
          <p:nvPr/>
        </p:nvSpPr>
        <p:spPr>
          <a:xfrm>
            <a:off x="6488805" y="2414973"/>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43"/>
          <p:cNvSpPr/>
          <p:nvPr/>
        </p:nvSpPr>
        <p:spPr>
          <a:xfrm>
            <a:off x="6488805" y="2839498"/>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43"/>
          <p:cNvSpPr/>
          <p:nvPr/>
        </p:nvSpPr>
        <p:spPr>
          <a:xfrm>
            <a:off x="6488805" y="3458622"/>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43"/>
          <p:cNvSpPr/>
          <p:nvPr/>
        </p:nvSpPr>
        <p:spPr>
          <a:xfrm>
            <a:off x="6488805" y="4248397"/>
            <a:ext cx="129300" cy="129300"/>
          </a:xfrm>
          <a:prstGeom prst="rect">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56"/>
          <p:cNvSpPr txBox="1"/>
          <p:nvPr/>
        </p:nvSpPr>
        <p:spPr>
          <a:xfrm>
            <a:off x="439625" y="274150"/>
            <a:ext cx="7771200" cy="1262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500"/>
              <a:buFont typeface="Arial"/>
              <a:buNone/>
            </a:pPr>
            <a:r>
              <a:rPr b="0" i="0" lang="uk" sz="3500" u="none" cap="none" strike="noStrike">
                <a:solidFill>
                  <a:schemeClr val="dk1"/>
                </a:solidFill>
                <a:latin typeface="Montserrat SemiBold"/>
                <a:ea typeface="Montserrat SemiBold"/>
                <a:cs typeface="Montserrat SemiBold"/>
                <a:sym typeface="Montserrat SemiBold"/>
              </a:rPr>
              <a:t>ПІСЛЯ СЬОГОДНІШНЬОГО УРОКУ Я ОБИРАЮ:</a:t>
            </a:r>
            <a:endParaRPr b="0" i="0" sz="3500" u="none" cap="none" strike="noStrike">
              <a:solidFill>
                <a:schemeClr val="dk1"/>
              </a:solidFill>
              <a:latin typeface="Montserrat SemiBold"/>
              <a:ea typeface="Montserrat SemiBold"/>
              <a:cs typeface="Montserrat SemiBold"/>
              <a:sym typeface="Montserrat SemiBold"/>
            </a:endParaRPr>
          </a:p>
        </p:txBody>
      </p:sp>
      <p:sp>
        <p:nvSpPr>
          <p:cNvPr id="1046" name="Google Shape;1046;p56"/>
          <p:cNvSpPr txBox="1"/>
          <p:nvPr/>
        </p:nvSpPr>
        <p:spPr>
          <a:xfrm>
            <a:off x="797425" y="1676410"/>
            <a:ext cx="4366500" cy="22734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rgbClr val="001D35"/>
                </a:solidFill>
                <a:latin typeface="Montserrat"/>
                <a:ea typeface="Montserrat"/>
                <a:cs typeface="Montserrat"/>
                <a:sym typeface="Montserrat"/>
              </a:rPr>
              <a:t>закривати кран, коли вода не потрібна</a:t>
            </a:r>
            <a:endParaRPr b="0" i="0" sz="1400" u="none" cap="none" strike="noStrike">
              <a:solidFill>
                <a:srgbClr val="001D35"/>
              </a:solidFill>
              <a:latin typeface="Montserrat"/>
              <a:ea typeface="Montserrat"/>
              <a:cs typeface="Montserrat"/>
              <a:sym typeface="Montserrat"/>
            </a:endParaRPr>
          </a:p>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chemeClr val="dk1"/>
                </a:solidFill>
                <a:latin typeface="Montserrat"/>
                <a:ea typeface="Montserrat"/>
                <a:cs typeface="Montserrat"/>
                <a:sym typeface="Montserrat"/>
              </a:rPr>
              <a:t>приймати коротший душ</a:t>
            </a:r>
            <a:br>
              <a:rPr b="0"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перевіряти безпечність води після перебоїв</a:t>
            </a:r>
            <a:br>
              <a:rPr b="0"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мити руки перед їдою</a:t>
            </a:r>
            <a:br>
              <a:rPr b="0"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повідомляти дорослим про протікання</a:t>
            </a:r>
            <a:br>
              <a:rPr b="0"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не марнувати воду в школі</a:t>
            </a:r>
            <a:br>
              <a:rPr b="0"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пояснити правила ощадливого </a:t>
            </a:r>
            <a:endParaRPr b="0" i="0" sz="1400" u="none" cap="none" strike="noStrike">
              <a:solidFill>
                <a:schemeClr val="dk1"/>
              </a:solidFill>
              <a:latin typeface="Montserrat"/>
              <a:ea typeface="Montserrat"/>
              <a:cs typeface="Montserrat"/>
              <a:sym typeface="Montserrat"/>
            </a:endParaRPr>
          </a:p>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chemeClr val="dk1"/>
                </a:solidFill>
                <a:latin typeface="Montserrat"/>
                <a:ea typeface="Montserrat"/>
                <a:cs typeface="Montserrat"/>
                <a:sym typeface="Montserrat"/>
              </a:rPr>
              <a:t>використання води вдома</a:t>
            </a:r>
            <a:br>
              <a:rPr b="0"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інше: ___________________</a:t>
            </a:r>
            <a:endParaRPr b="0" i="0" sz="1400" u="none" cap="none" strike="noStrike">
              <a:solidFill>
                <a:srgbClr val="001D35"/>
              </a:solidFill>
              <a:latin typeface="Montserrat"/>
              <a:ea typeface="Montserrat"/>
              <a:cs typeface="Montserrat"/>
              <a:sym typeface="Montserrat"/>
            </a:endParaRPr>
          </a:p>
        </p:txBody>
      </p:sp>
      <p:pic>
        <p:nvPicPr>
          <p:cNvPr id="1047" name="Google Shape;1047;p56" title="9.png"/>
          <p:cNvPicPr preferRelativeResize="0"/>
          <p:nvPr/>
        </p:nvPicPr>
        <p:blipFill rotWithShape="1">
          <a:blip r:embed="rId3">
            <a:alphaModFix/>
          </a:blip>
          <a:srcRect b="0" l="0" r="0" t="0"/>
          <a:stretch/>
        </p:blipFill>
        <p:spPr>
          <a:xfrm>
            <a:off x="6120850" y="1256800"/>
            <a:ext cx="2618424" cy="3491252"/>
          </a:xfrm>
          <a:prstGeom prst="rect">
            <a:avLst/>
          </a:prstGeom>
          <a:noFill/>
          <a:ln>
            <a:noFill/>
          </a:ln>
        </p:spPr>
      </p:pic>
      <p:pic>
        <p:nvPicPr>
          <p:cNvPr id="1048" name="Google Shape;1048;p56" title="Group 347.png"/>
          <p:cNvPicPr preferRelativeResize="0"/>
          <p:nvPr/>
        </p:nvPicPr>
        <p:blipFill rotWithShape="1">
          <a:blip r:embed="rId4">
            <a:alphaModFix/>
          </a:blip>
          <a:srcRect b="0" l="0" r="0" t="0"/>
          <a:stretch/>
        </p:blipFill>
        <p:spPr>
          <a:xfrm>
            <a:off x="556750" y="1694204"/>
            <a:ext cx="182050" cy="182050"/>
          </a:xfrm>
          <a:prstGeom prst="rect">
            <a:avLst/>
          </a:prstGeom>
          <a:noFill/>
          <a:ln>
            <a:noFill/>
          </a:ln>
        </p:spPr>
      </p:pic>
      <p:pic>
        <p:nvPicPr>
          <p:cNvPr id="1049" name="Google Shape;1049;p56" title="Group 347.png"/>
          <p:cNvPicPr preferRelativeResize="0"/>
          <p:nvPr/>
        </p:nvPicPr>
        <p:blipFill rotWithShape="1">
          <a:blip r:embed="rId4">
            <a:alphaModFix/>
          </a:blip>
          <a:srcRect b="0" l="0" r="0" t="0"/>
          <a:stretch/>
        </p:blipFill>
        <p:spPr>
          <a:xfrm>
            <a:off x="556750" y="1938478"/>
            <a:ext cx="182050" cy="182050"/>
          </a:xfrm>
          <a:prstGeom prst="rect">
            <a:avLst/>
          </a:prstGeom>
          <a:noFill/>
          <a:ln>
            <a:noFill/>
          </a:ln>
        </p:spPr>
      </p:pic>
      <p:pic>
        <p:nvPicPr>
          <p:cNvPr id="1050" name="Google Shape;1050;p56" title="Group 347.png"/>
          <p:cNvPicPr preferRelativeResize="0"/>
          <p:nvPr/>
        </p:nvPicPr>
        <p:blipFill rotWithShape="1">
          <a:blip r:embed="rId4">
            <a:alphaModFix/>
          </a:blip>
          <a:srcRect b="0" l="0" r="0" t="0"/>
          <a:stretch/>
        </p:blipFill>
        <p:spPr>
          <a:xfrm>
            <a:off x="556750" y="2187106"/>
            <a:ext cx="182050" cy="182050"/>
          </a:xfrm>
          <a:prstGeom prst="rect">
            <a:avLst/>
          </a:prstGeom>
          <a:noFill/>
          <a:ln>
            <a:noFill/>
          </a:ln>
        </p:spPr>
      </p:pic>
      <p:pic>
        <p:nvPicPr>
          <p:cNvPr id="1051" name="Google Shape;1051;p56" title="Group 347.png"/>
          <p:cNvPicPr preferRelativeResize="0"/>
          <p:nvPr/>
        </p:nvPicPr>
        <p:blipFill rotWithShape="1">
          <a:blip r:embed="rId4">
            <a:alphaModFix/>
          </a:blip>
          <a:srcRect b="0" l="0" r="0" t="0"/>
          <a:stretch/>
        </p:blipFill>
        <p:spPr>
          <a:xfrm>
            <a:off x="556750" y="2417976"/>
            <a:ext cx="182050" cy="182050"/>
          </a:xfrm>
          <a:prstGeom prst="rect">
            <a:avLst/>
          </a:prstGeom>
          <a:noFill/>
          <a:ln>
            <a:noFill/>
          </a:ln>
        </p:spPr>
      </p:pic>
      <p:pic>
        <p:nvPicPr>
          <p:cNvPr id="1052" name="Google Shape;1052;p56" title="Group 347.png"/>
          <p:cNvPicPr preferRelativeResize="0"/>
          <p:nvPr/>
        </p:nvPicPr>
        <p:blipFill rotWithShape="1">
          <a:blip r:embed="rId4">
            <a:alphaModFix/>
          </a:blip>
          <a:srcRect b="0" l="0" r="0" t="0"/>
          <a:stretch/>
        </p:blipFill>
        <p:spPr>
          <a:xfrm>
            <a:off x="556750" y="2664763"/>
            <a:ext cx="182050" cy="182050"/>
          </a:xfrm>
          <a:prstGeom prst="rect">
            <a:avLst/>
          </a:prstGeom>
          <a:noFill/>
          <a:ln>
            <a:noFill/>
          </a:ln>
        </p:spPr>
      </p:pic>
      <p:pic>
        <p:nvPicPr>
          <p:cNvPr id="1053" name="Google Shape;1053;p56" title="Group 347.png"/>
          <p:cNvPicPr preferRelativeResize="0"/>
          <p:nvPr/>
        </p:nvPicPr>
        <p:blipFill rotWithShape="1">
          <a:blip r:embed="rId4">
            <a:alphaModFix/>
          </a:blip>
          <a:srcRect b="0" l="0" r="0" t="0"/>
          <a:stretch/>
        </p:blipFill>
        <p:spPr>
          <a:xfrm>
            <a:off x="556750" y="2911409"/>
            <a:ext cx="182050" cy="182050"/>
          </a:xfrm>
          <a:prstGeom prst="rect">
            <a:avLst/>
          </a:prstGeom>
          <a:noFill/>
          <a:ln>
            <a:noFill/>
          </a:ln>
        </p:spPr>
      </p:pic>
      <p:pic>
        <p:nvPicPr>
          <p:cNvPr id="1054" name="Google Shape;1054;p56" title="Group 347.png"/>
          <p:cNvPicPr preferRelativeResize="0"/>
          <p:nvPr/>
        </p:nvPicPr>
        <p:blipFill rotWithShape="1">
          <a:blip r:embed="rId4">
            <a:alphaModFix/>
          </a:blip>
          <a:srcRect b="0" l="0" r="0" t="0"/>
          <a:stretch/>
        </p:blipFill>
        <p:spPr>
          <a:xfrm>
            <a:off x="556750" y="3669979"/>
            <a:ext cx="182050" cy="182050"/>
          </a:xfrm>
          <a:prstGeom prst="rect">
            <a:avLst/>
          </a:prstGeom>
          <a:noFill/>
          <a:ln>
            <a:noFill/>
          </a:ln>
        </p:spPr>
      </p:pic>
      <p:pic>
        <p:nvPicPr>
          <p:cNvPr id="1055" name="Google Shape;1055;p56" title="Group 347.png"/>
          <p:cNvPicPr preferRelativeResize="0"/>
          <p:nvPr/>
        </p:nvPicPr>
        <p:blipFill rotWithShape="1">
          <a:blip r:embed="rId4">
            <a:alphaModFix/>
          </a:blip>
          <a:srcRect b="0" l="0" r="0" t="0"/>
          <a:stretch/>
        </p:blipFill>
        <p:spPr>
          <a:xfrm>
            <a:off x="556750" y="3163054"/>
            <a:ext cx="182050" cy="182050"/>
          </a:xfrm>
          <a:prstGeom prst="rect">
            <a:avLst/>
          </a:prstGeom>
          <a:noFill/>
          <a:ln>
            <a:noFill/>
          </a:ln>
        </p:spPr>
      </p:pic>
      <p:pic>
        <p:nvPicPr>
          <p:cNvPr id="1056" name="Google Shape;1056;p56"/>
          <p:cNvPicPr preferRelativeResize="0"/>
          <p:nvPr/>
        </p:nvPicPr>
        <p:blipFill rotWithShape="1">
          <a:blip r:embed="rId5">
            <a:alphaModFix/>
          </a:blip>
          <a:srcRect b="0" l="0" r="0" t="0"/>
          <a:stretch/>
        </p:blipFill>
        <p:spPr>
          <a:xfrm>
            <a:off x="5726576" y="4208050"/>
            <a:ext cx="617059" cy="693425"/>
          </a:xfrm>
          <a:prstGeom prst="rect">
            <a:avLst/>
          </a:prstGeom>
          <a:noFill/>
          <a:ln>
            <a:noFill/>
          </a:ln>
        </p:spPr>
      </p:pic>
      <p:pic>
        <p:nvPicPr>
          <p:cNvPr id="1057" name="Google Shape;1057;p56"/>
          <p:cNvPicPr preferRelativeResize="0"/>
          <p:nvPr/>
        </p:nvPicPr>
        <p:blipFill rotWithShape="1">
          <a:blip r:embed="rId6">
            <a:alphaModFix/>
          </a:blip>
          <a:srcRect b="0" l="0" r="0" t="0"/>
          <a:stretch/>
        </p:blipFill>
        <p:spPr>
          <a:xfrm rot="3919556">
            <a:off x="5261838" y="1284492"/>
            <a:ext cx="925672" cy="937014"/>
          </a:xfrm>
          <a:prstGeom prst="rect">
            <a:avLst/>
          </a:prstGeom>
          <a:noFill/>
          <a:ln>
            <a:noFill/>
          </a:ln>
        </p:spPr>
      </p:pic>
      <p:sp>
        <p:nvSpPr>
          <p:cNvPr id="1058" name="Google Shape;1058;p56"/>
          <p:cNvSpPr/>
          <p:nvPr/>
        </p:nvSpPr>
        <p:spPr>
          <a:xfrm>
            <a:off x="352025" y="4076600"/>
            <a:ext cx="4055700" cy="693300"/>
          </a:xfrm>
          <a:prstGeom prst="roundRect">
            <a:avLst>
              <a:gd fmla="val 15255" name="adj"/>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1" i="0" lang="uk" sz="1300" u="none" cap="none" strike="noStrike">
                <a:solidFill>
                  <a:schemeClr val="lt1"/>
                </a:solidFill>
                <a:latin typeface="Montserrat"/>
                <a:ea typeface="Montserrat"/>
                <a:cs typeface="Montserrat"/>
                <a:sym typeface="Montserrat"/>
              </a:rPr>
              <a:t>Одна дія, яку ти справді виконуєш, важливіша за десять обіцянок.</a:t>
            </a:r>
            <a:endParaRPr b="1" i="0" sz="1300" u="none" cap="none" strike="noStrike">
              <a:solidFill>
                <a:schemeClr val="lt1"/>
              </a:solidFill>
              <a:latin typeface="Montserrat"/>
              <a:ea typeface="Montserrat"/>
              <a:cs typeface="Montserrat"/>
              <a:sym typeface="Montserrat"/>
            </a:endParaRPr>
          </a:p>
        </p:txBody>
      </p:sp>
      <p:pic>
        <p:nvPicPr>
          <p:cNvPr id="1059" name="Google Shape;1059;p56"/>
          <p:cNvPicPr preferRelativeResize="0"/>
          <p:nvPr/>
        </p:nvPicPr>
        <p:blipFill rotWithShape="1">
          <a:blip r:embed="rId7">
            <a:alphaModFix/>
          </a:blip>
          <a:srcRect b="0" l="0" r="0" t="0"/>
          <a:stretch/>
        </p:blipFill>
        <p:spPr>
          <a:xfrm>
            <a:off x="3761426" y="3226377"/>
            <a:ext cx="1660351" cy="1722524"/>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1063" name="Shape 1063"/>
        <p:cNvGrpSpPr/>
        <p:nvPr/>
      </p:nvGrpSpPr>
      <p:grpSpPr>
        <a:xfrm>
          <a:off x="0" y="0"/>
          <a:ext cx="0" cy="0"/>
          <a:chOff x="0" y="0"/>
          <a:chExt cx="0" cy="0"/>
        </a:xfrm>
      </p:grpSpPr>
      <p:sp>
        <p:nvSpPr>
          <p:cNvPr id="1064" name="Google Shape;1064;p57"/>
          <p:cNvSpPr txBox="1"/>
          <p:nvPr>
            <p:ph type="title"/>
          </p:nvPr>
        </p:nvSpPr>
        <p:spPr>
          <a:xfrm>
            <a:off x="387900" y="307408"/>
            <a:ext cx="4596000" cy="1108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Clr>
                <a:schemeClr val="dk1"/>
              </a:buClr>
              <a:buSzPts val="1100"/>
              <a:buFont typeface="Arial"/>
              <a:buNone/>
            </a:pPr>
            <a:r>
              <a:rPr lang="uk" sz="3000">
                <a:solidFill>
                  <a:schemeClr val="lt1"/>
                </a:solidFill>
                <a:latin typeface="Montserrat"/>
                <a:ea typeface="Montserrat"/>
                <a:cs typeface="Montserrat"/>
                <a:sym typeface="Montserrat"/>
              </a:rPr>
              <a:t>ДОМАШНЯ</a:t>
            </a:r>
            <a:br>
              <a:rPr lang="uk" sz="3000">
                <a:solidFill>
                  <a:schemeClr val="lt1"/>
                </a:solidFill>
                <a:latin typeface="Montserrat"/>
                <a:ea typeface="Montserrat"/>
                <a:cs typeface="Montserrat"/>
                <a:sym typeface="Montserrat"/>
              </a:rPr>
            </a:br>
            <a:r>
              <a:rPr lang="uk" sz="3000">
                <a:solidFill>
                  <a:schemeClr val="lt1"/>
                </a:solidFill>
                <a:latin typeface="Montserrat"/>
                <a:ea typeface="Montserrat"/>
                <a:cs typeface="Montserrat"/>
                <a:sym typeface="Montserrat"/>
              </a:rPr>
              <a:t>МІСІЯ</a:t>
            </a:r>
            <a:endParaRPr b="1" sz="3000">
              <a:solidFill>
                <a:schemeClr val="lt1"/>
              </a:solidFill>
              <a:latin typeface="Montserrat"/>
              <a:ea typeface="Montserrat"/>
              <a:cs typeface="Montserrat"/>
              <a:sym typeface="Montserrat"/>
            </a:endParaRPr>
          </a:p>
        </p:txBody>
      </p:sp>
      <p:pic>
        <p:nvPicPr>
          <p:cNvPr id="1065" name="Google Shape;1065;p57" title="Asset 6.png"/>
          <p:cNvPicPr preferRelativeResize="0"/>
          <p:nvPr/>
        </p:nvPicPr>
        <p:blipFill rotWithShape="1">
          <a:blip r:embed="rId3">
            <a:alphaModFix/>
          </a:blip>
          <a:srcRect b="0" l="0" r="0" t="0"/>
          <a:stretch/>
        </p:blipFill>
        <p:spPr>
          <a:xfrm>
            <a:off x="1232007" y="4395493"/>
            <a:ext cx="802056" cy="394075"/>
          </a:xfrm>
          <a:prstGeom prst="rect">
            <a:avLst/>
          </a:prstGeom>
          <a:noFill/>
          <a:ln>
            <a:noFill/>
          </a:ln>
        </p:spPr>
      </p:pic>
      <p:grpSp>
        <p:nvGrpSpPr>
          <p:cNvPr id="1066" name="Google Shape;1066;p57"/>
          <p:cNvGrpSpPr/>
          <p:nvPr/>
        </p:nvGrpSpPr>
        <p:grpSpPr>
          <a:xfrm>
            <a:off x="434022" y="4445831"/>
            <a:ext cx="609917" cy="293409"/>
            <a:chOff x="238125" y="1106525"/>
            <a:chExt cx="7083825" cy="3407775"/>
          </a:xfrm>
        </p:grpSpPr>
        <p:sp>
          <p:nvSpPr>
            <p:cNvPr id="1067" name="Google Shape;1067;p57"/>
            <p:cNvSpPr/>
            <p:nvPr/>
          </p:nvSpPr>
          <p:spPr>
            <a:xfrm>
              <a:off x="3448950" y="2148025"/>
              <a:ext cx="328125" cy="394200"/>
            </a:xfrm>
            <a:custGeom>
              <a:rect b="b" l="l" r="r" t="t"/>
              <a:pathLst>
                <a:path extrusionOk="0" h="15768" w="13125">
                  <a:moveTo>
                    <a:pt x="7650" y="1"/>
                  </a:moveTo>
                  <a:cubicBezTo>
                    <a:pt x="7536" y="1"/>
                    <a:pt x="7422" y="4"/>
                    <a:pt x="7307" y="9"/>
                  </a:cubicBezTo>
                  <a:cubicBezTo>
                    <a:pt x="2969" y="9"/>
                    <a:pt x="0" y="3092"/>
                    <a:pt x="0" y="7887"/>
                  </a:cubicBezTo>
                  <a:cubicBezTo>
                    <a:pt x="0" y="12682"/>
                    <a:pt x="2740" y="15764"/>
                    <a:pt x="6622" y="15764"/>
                  </a:cubicBezTo>
                  <a:cubicBezTo>
                    <a:pt x="6688" y="15766"/>
                    <a:pt x="6754" y="15767"/>
                    <a:pt x="6819" y="15767"/>
                  </a:cubicBezTo>
                  <a:cubicBezTo>
                    <a:pt x="10271" y="15767"/>
                    <a:pt x="13125" y="12844"/>
                    <a:pt x="12901" y="9371"/>
                  </a:cubicBezTo>
                  <a:lnTo>
                    <a:pt x="12901" y="2864"/>
                  </a:lnTo>
                  <a:cubicBezTo>
                    <a:pt x="11817" y="1020"/>
                    <a:pt x="9805" y="1"/>
                    <a:pt x="765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sp>
          <p:nvSpPr>
            <p:cNvPr id="1068" name="Google Shape;1068;p57"/>
            <p:cNvSpPr/>
            <p:nvPr/>
          </p:nvSpPr>
          <p:spPr>
            <a:xfrm>
              <a:off x="4462150" y="2131025"/>
              <a:ext cx="339650" cy="134275"/>
            </a:xfrm>
            <a:custGeom>
              <a:rect b="b" l="l" r="r" t="t"/>
              <a:pathLst>
                <a:path extrusionOk="0" h="5371" w="13586">
                  <a:moveTo>
                    <a:pt x="6841" y="0"/>
                  </a:moveTo>
                  <a:cubicBezTo>
                    <a:pt x="3626" y="0"/>
                    <a:pt x="780" y="2250"/>
                    <a:pt x="0" y="5370"/>
                  </a:cubicBezTo>
                  <a:lnTo>
                    <a:pt x="13586" y="5370"/>
                  </a:lnTo>
                  <a:cubicBezTo>
                    <a:pt x="13357" y="2174"/>
                    <a:pt x="10846" y="5"/>
                    <a:pt x="7078" y="5"/>
                  </a:cubicBezTo>
                  <a:cubicBezTo>
                    <a:pt x="6999" y="2"/>
                    <a:pt x="6920" y="0"/>
                    <a:pt x="684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sp>
          <p:nvSpPr>
            <p:cNvPr id="1069" name="Google Shape;1069;p57"/>
            <p:cNvSpPr/>
            <p:nvPr/>
          </p:nvSpPr>
          <p:spPr>
            <a:xfrm>
              <a:off x="2421475" y="2131025"/>
              <a:ext cx="336800" cy="134275"/>
            </a:xfrm>
            <a:custGeom>
              <a:rect b="b" l="l" r="r" t="t"/>
              <a:pathLst>
                <a:path extrusionOk="0" h="5371" w="13472">
                  <a:moveTo>
                    <a:pt x="6841" y="0"/>
                  </a:moveTo>
                  <a:cubicBezTo>
                    <a:pt x="3627" y="0"/>
                    <a:pt x="781" y="2250"/>
                    <a:pt x="1" y="5370"/>
                  </a:cubicBezTo>
                  <a:lnTo>
                    <a:pt x="13472" y="5370"/>
                  </a:lnTo>
                  <a:cubicBezTo>
                    <a:pt x="13244" y="2174"/>
                    <a:pt x="10846" y="5"/>
                    <a:pt x="7079" y="5"/>
                  </a:cubicBezTo>
                  <a:cubicBezTo>
                    <a:pt x="6999" y="2"/>
                    <a:pt x="6920" y="0"/>
                    <a:pt x="684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sp>
          <p:nvSpPr>
            <p:cNvPr id="1070" name="Google Shape;1070;p57"/>
            <p:cNvSpPr/>
            <p:nvPr/>
          </p:nvSpPr>
          <p:spPr>
            <a:xfrm>
              <a:off x="238125" y="1106525"/>
              <a:ext cx="7083825" cy="3407775"/>
            </a:xfrm>
            <a:custGeom>
              <a:rect b="b" l="l" r="r" t="t"/>
              <a:pathLst>
                <a:path extrusionOk="0" h="136311" w="283353">
                  <a:moveTo>
                    <a:pt x="218965" y="30938"/>
                  </a:moveTo>
                  <a:cubicBezTo>
                    <a:pt x="220791" y="30938"/>
                    <a:pt x="222504" y="31395"/>
                    <a:pt x="224102" y="32308"/>
                  </a:cubicBezTo>
                  <a:cubicBezTo>
                    <a:pt x="221590" y="34820"/>
                    <a:pt x="219992" y="38130"/>
                    <a:pt x="219421" y="41669"/>
                  </a:cubicBezTo>
                  <a:cubicBezTo>
                    <a:pt x="218736" y="41441"/>
                    <a:pt x="217937" y="41327"/>
                    <a:pt x="217252" y="41327"/>
                  </a:cubicBezTo>
                  <a:cubicBezTo>
                    <a:pt x="212800" y="41327"/>
                    <a:pt x="209832" y="44752"/>
                    <a:pt x="209832" y="49547"/>
                  </a:cubicBezTo>
                  <a:lnTo>
                    <a:pt x="209832" y="67356"/>
                  </a:lnTo>
                  <a:lnTo>
                    <a:pt x="198415" y="67356"/>
                  </a:lnTo>
                  <a:lnTo>
                    <a:pt x="198415" y="31737"/>
                  </a:lnTo>
                  <a:lnTo>
                    <a:pt x="209832" y="31737"/>
                  </a:lnTo>
                  <a:lnTo>
                    <a:pt x="209832" y="34249"/>
                  </a:lnTo>
                  <a:cubicBezTo>
                    <a:pt x="212343" y="32080"/>
                    <a:pt x="215654" y="30938"/>
                    <a:pt x="218965" y="30938"/>
                  </a:cubicBezTo>
                  <a:close/>
                  <a:moveTo>
                    <a:pt x="93956" y="30938"/>
                  </a:moveTo>
                  <a:cubicBezTo>
                    <a:pt x="105829" y="31052"/>
                    <a:pt x="113021" y="39615"/>
                    <a:pt x="111766" y="51830"/>
                  </a:cubicBezTo>
                  <a:lnTo>
                    <a:pt x="87106" y="51830"/>
                  </a:lnTo>
                  <a:cubicBezTo>
                    <a:pt x="87645" y="55384"/>
                    <a:pt x="90723" y="58024"/>
                    <a:pt x="94233" y="58024"/>
                  </a:cubicBezTo>
                  <a:cubicBezTo>
                    <a:pt x="94444" y="58024"/>
                    <a:pt x="94656" y="58014"/>
                    <a:pt x="94869" y="57995"/>
                  </a:cubicBezTo>
                  <a:cubicBezTo>
                    <a:pt x="97724" y="57995"/>
                    <a:pt x="100121" y="56853"/>
                    <a:pt x="100920" y="55027"/>
                  </a:cubicBezTo>
                  <a:lnTo>
                    <a:pt x="110966" y="57424"/>
                  </a:lnTo>
                  <a:cubicBezTo>
                    <a:pt x="108683" y="64045"/>
                    <a:pt x="102633" y="68041"/>
                    <a:pt x="94527" y="68041"/>
                  </a:cubicBezTo>
                  <a:cubicBezTo>
                    <a:pt x="83339" y="68041"/>
                    <a:pt x="75690" y="60506"/>
                    <a:pt x="75690" y="49433"/>
                  </a:cubicBezTo>
                  <a:cubicBezTo>
                    <a:pt x="75690" y="38359"/>
                    <a:pt x="82997" y="30938"/>
                    <a:pt x="93956" y="30938"/>
                  </a:cubicBezTo>
                  <a:close/>
                  <a:moveTo>
                    <a:pt x="175583" y="30938"/>
                  </a:moveTo>
                  <a:cubicBezTo>
                    <a:pt x="187456" y="31052"/>
                    <a:pt x="194648" y="39615"/>
                    <a:pt x="193392" y="51830"/>
                  </a:cubicBezTo>
                  <a:lnTo>
                    <a:pt x="168733" y="51830"/>
                  </a:lnTo>
                  <a:cubicBezTo>
                    <a:pt x="169271" y="55384"/>
                    <a:pt x="172248" y="58024"/>
                    <a:pt x="175843" y="58024"/>
                  </a:cubicBezTo>
                  <a:cubicBezTo>
                    <a:pt x="176058" y="58024"/>
                    <a:pt x="176276" y="58014"/>
                    <a:pt x="176496" y="57995"/>
                  </a:cubicBezTo>
                  <a:cubicBezTo>
                    <a:pt x="179350" y="57995"/>
                    <a:pt x="181748" y="56853"/>
                    <a:pt x="182547" y="55027"/>
                  </a:cubicBezTo>
                  <a:lnTo>
                    <a:pt x="192593" y="57424"/>
                  </a:lnTo>
                  <a:cubicBezTo>
                    <a:pt x="190310" y="64045"/>
                    <a:pt x="184259" y="68041"/>
                    <a:pt x="176154" y="68041"/>
                  </a:cubicBezTo>
                  <a:cubicBezTo>
                    <a:pt x="164851" y="68041"/>
                    <a:pt x="157317" y="60506"/>
                    <a:pt x="157317" y="49433"/>
                  </a:cubicBezTo>
                  <a:cubicBezTo>
                    <a:pt x="157317" y="38359"/>
                    <a:pt x="164623" y="30938"/>
                    <a:pt x="175583" y="30938"/>
                  </a:cubicBezTo>
                  <a:close/>
                  <a:moveTo>
                    <a:pt x="152750" y="17467"/>
                  </a:moveTo>
                  <a:lnTo>
                    <a:pt x="152750" y="67356"/>
                  </a:lnTo>
                  <a:lnTo>
                    <a:pt x="141334" y="67356"/>
                  </a:lnTo>
                  <a:lnTo>
                    <a:pt x="141334" y="65301"/>
                  </a:lnTo>
                  <a:cubicBezTo>
                    <a:pt x="138708" y="67128"/>
                    <a:pt x="135740" y="68155"/>
                    <a:pt x="132543" y="68155"/>
                  </a:cubicBezTo>
                  <a:cubicBezTo>
                    <a:pt x="123182" y="68155"/>
                    <a:pt x="116446" y="60392"/>
                    <a:pt x="116446" y="49775"/>
                  </a:cubicBezTo>
                  <a:cubicBezTo>
                    <a:pt x="116446" y="38701"/>
                    <a:pt x="123753" y="31052"/>
                    <a:pt x="134370" y="31052"/>
                  </a:cubicBezTo>
                  <a:cubicBezTo>
                    <a:pt x="136653" y="31052"/>
                    <a:pt x="139051" y="31509"/>
                    <a:pt x="141334" y="32422"/>
                  </a:cubicBezTo>
                  <a:lnTo>
                    <a:pt x="141334" y="17467"/>
                  </a:lnTo>
                  <a:close/>
                  <a:moveTo>
                    <a:pt x="241226" y="30938"/>
                  </a:moveTo>
                  <a:cubicBezTo>
                    <a:pt x="250702" y="30938"/>
                    <a:pt x="257209" y="35961"/>
                    <a:pt x="257209" y="43039"/>
                  </a:cubicBezTo>
                  <a:lnTo>
                    <a:pt x="257323" y="67356"/>
                  </a:lnTo>
                  <a:lnTo>
                    <a:pt x="245907" y="67356"/>
                  </a:lnTo>
                  <a:lnTo>
                    <a:pt x="245907" y="65187"/>
                  </a:lnTo>
                  <a:cubicBezTo>
                    <a:pt x="242939" y="67128"/>
                    <a:pt x="239514" y="68155"/>
                    <a:pt x="235861" y="68155"/>
                  </a:cubicBezTo>
                  <a:cubicBezTo>
                    <a:pt x="228326" y="68155"/>
                    <a:pt x="223303" y="63931"/>
                    <a:pt x="223303" y="57424"/>
                  </a:cubicBezTo>
                  <a:cubicBezTo>
                    <a:pt x="223303" y="50346"/>
                    <a:pt x="229239" y="46122"/>
                    <a:pt x="239742" y="46122"/>
                  </a:cubicBezTo>
                  <a:cubicBezTo>
                    <a:pt x="241797" y="46122"/>
                    <a:pt x="243852" y="46350"/>
                    <a:pt x="245907" y="46579"/>
                  </a:cubicBezTo>
                  <a:lnTo>
                    <a:pt x="245907" y="45323"/>
                  </a:lnTo>
                  <a:cubicBezTo>
                    <a:pt x="245907" y="42697"/>
                    <a:pt x="243852" y="41441"/>
                    <a:pt x="240541" y="40985"/>
                  </a:cubicBezTo>
                  <a:cubicBezTo>
                    <a:pt x="240311" y="40957"/>
                    <a:pt x="240082" y="40943"/>
                    <a:pt x="239857" y="40943"/>
                  </a:cubicBezTo>
                  <a:cubicBezTo>
                    <a:pt x="237293" y="40943"/>
                    <a:pt x="235120" y="42690"/>
                    <a:pt x="234491" y="45209"/>
                  </a:cubicBezTo>
                  <a:lnTo>
                    <a:pt x="224559" y="42697"/>
                  </a:lnTo>
                  <a:cubicBezTo>
                    <a:pt x="225814" y="35048"/>
                    <a:pt x="232093" y="30938"/>
                    <a:pt x="241226" y="30938"/>
                  </a:cubicBezTo>
                  <a:close/>
                  <a:moveTo>
                    <a:pt x="62447" y="0"/>
                  </a:moveTo>
                  <a:cubicBezTo>
                    <a:pt x="59251" y="0"/>
                    <a:pt x="56168" y="1142"/>
                    <a:pt x="53885" y="3311"/>
                  </a:cubicBezTo>
                  <a:lnTo>
                    <a:pt x="5936" y="43268"/>
                  </a:lnTo>
                  <a:cubicBezTo>
                    <a:pt x="2283" y="45665"/>
                    <a:pt x="0" y="49661"/>
                    <a:pt x="0" y="53999"/>
                  </a:cubicBezTo>
                  <a:lnTo>
                    <a:pt x="0" y="123524"/>
                  </a:lnTo>
                  <a:cubicBezTo>
                    <a:pt x="0" y="130488"/>
                    <a:pt x="5708" y="136196"/>
                    <a:pt x="12786" y="136311"/>
                  </a:cubicBezTo>
                  <a:lnTo>
                    <a:pt x="220905" y="136311"/>
                  </a:lnTo>
                  <a:cubicBezTo>
                    <a:pt x="223417" y="136311"/>
                    <a:pt x="225929" y="135511"/>
                    <a:pt x="227984" y="134142"/>
                  </a:cubicBezTo>
                  <a:cubicBezTo>
                    <a:pt x="228669" y="133571"/>
                    <a:pt x="229468" y="133000"/>
                    <a:pt x="230038" y="132429"/>
                  </a:cubicBezTo>
                  <a:lnTo>
                    <a:pt x="276731" y="93385"/>
                  </a:lnTo>
                  <a:cubicBezTo>
                    <a:pt x="280841" y="91216"/>
                    <a:pt x="283353" y="86878"/>
                    <a:pt x="283353" y="82312"/>
                  </a:cubicBezTo>
                  <a:lnTo>
                    <a:pt x="283353" y="12786"/>
                  </a:lnTo>
                  <a:cubicBezTo>
                    <a:pt x="283353" y="5708"/>
                    <a:pt x="277530" y="0"/>
                    <a:pt x="27056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sp>
          <p:nvSpPr>
            <p:cNvPr id="1071" name="Google Shape;1071;p57"/>
            <p:cNvSpPr/>
            <p:nvPr/>
          </p:nvSpPr>
          <p:spPr>
            <a:xfrm>
              <a:off x="6123225" y="2407975"/>
              <a:ext cx="262600" cy="168400"/>
            </a:xfrm>
            <a:custGeom>
              <a:rect b="b" l="l" r="r" t="t"/>
              <a:pathLst>
                <a:path extrusionOk="0" h="6736" w="10504">
                  <a:moveTo>
                    <a:pt x="6279" y="0"/>
                  </a:moveTo>
                  <a:cubicBezTo>
                    <a:pt x="2169" y="114"/>
                    <a:pt x="0" y="1370"/>
                    <a:pt x="0" y="3654"/>
                  </a:cubicBezTo>
                  <a:cubicBezTo>
                    <a:pt x="0" y="5594"/>
                    <a:pt x="1598" y="6736"/>
                    <a:pt x="4224" y="6736"/>
                  </a:cubicBezTo>
                  <a:cubicBezTo>
                    <a:pt x="7992" y="6736"/>
                    <a:pt x="10503" y="4453"/>
                    <a:pt x="10503" y="1028"/>
                  </a:cubicBezTo>
                  <a:lnTo>
                    <a:pt x="10503" y="457"/>
                  </a:lnTo>
                  <a:cubicBezTo>
                    <a:pt x="9133" y="229"/>
                    <a:pt x="7649" y="0"/>
                    <a:pt x="6279"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grpSp>
      <p:sp>
        <p:nvSpPr>
          <p:cNvPr id="1072" name="Google Shape;1072;p57"/>
          <p:cNvSpPr txBox="1"/>
          <p:nvPr>
            <p:ph type="title"/>
          </p:nvPr>
        </p:nvSpPr>
        <p:spPr>
          <a:xfrm>
            <a:off x="387900" y="1452755"/>
            <a:ext cx="3928800" cy="240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Clr>
                <a:schemeClr val="dk1"/>
              </a:buClr>
              <a:buSzPts val="1100"/>
              <a:buFont typeface="Arial"/>
              <a:buNone/>
            </a:pPr>
            <a:r>
              <a:rPr b="1" lang="uk" sz="4800">
                <a:solidFill>
                  <a:schemeClr val="lt1"/>
                </a:solidFill>
                <a:latin typeface="Montserrat"/>
                <a:ea typeface="Montserrat"/>
                <a:cs typeface="Montserrat"/>
                <a:sym typeface="Montserrat"/>
              </a:rPr>
              <a:t>«ВОДА </a:t>
            </a:r>
            <a:br>
              <a:rPr b="1" lang="uk" sz="4800">
                <a:solidFill>
                  <a:schemeClr val="lt1"/>
                </a:solidFill>
                <a:latin typeface="Montserrat"/>
                <a:ea typeface="Montserrat"/>
                <a:cs typeface="Montserrat"/>
                <a:sym typeface="Montserrat"/>
              </a:rPr>
            </a:br>
            <a:r>
              <a:rPr b="1" lang="uk" sz="4800">
                <a:solidFill>
                  <a:schemeClr val="lt1"/>
                </a:solidFill>
                <a:latin typeface="Montserrat"/>
                <a:ea typeface="Montserrat"/>
                <a:cs typeface="Montserrat"/>
                <a:sym typeface="Montserrat"/>
              </a:rPr>
              <a:t>У МОЄМУ ДОМІ»</a:t>
            </a:r>
            <a:endParaRPr b="1" sz="4800">
              <a:solidFill>
                <a:schemeClr val="lt1"/>
              </a:solidFill>
              <a:latin typeface="Montserrat"/>
              <a:ea typeface="Montserrat"/>
              <a:cs typeface="Montserrat"/>
              <a:sym typeface="Montserrat"/>
            </a:endParaRPr>
          </a:p>
        </p:txBody>
      </p:sp>
      <p:grpSp>
        <p:nvGrpSpPr>
          <p:cNvPr id="1073" name="Google Shape;1073;p57"/>
          <p:cNvGrpSpPr/>
          <p:nvPr/>
        </p:nvGrpSpPr>
        <p:grpSpPr>
          <a:xfrm rot="-172715">
            <a:off x="4347719" y="223163"/>
            <a:ext cx="3365967" cy="1316153"/>
            <a:chOff x="3349325" y="-844771"/>
            <a:chExt cx="3885932" cy="1679000"/>
          </a:xfrm>
        </p:grpSpPr>
        <p:pic>
          <p:nvPicPr>
            <p:cNvPr id="1074" name="Google Shape;1074;p57" title="reflekcia-yellow.png"/>
            <p:cNvPicPr preferRelativeResize="0"/>
            <p:nvPr/>
          </p:nvPicPr>
          <p:blipFill rotWithShape="1">
            <a:blip r:embed="rId4">
              <a:alphaModFix/>
            </a:blip>
            <a:srcRect b="0" l="0" r="0" t="0"/>
            <a:stretch/>
          </p:blipFill>
          <p:spPr>
            <a:xfrm>
              <a:off x="3349325" y="-844771"/>
              <a:ext cx="3885932" cy="1679000"/>
            </a:xfrm>
            <a:prstGeom prst="rect">
              <a:avLst/>
            </a:prstGeom>
            <a:noFill/>
            <a:ln>
              <a:noFill/>
            </a:ln>
          </p:spPr>
        </p:pic>
        <p:sp>
          <p:nvSpPr>
            <p:cNvPr id="1075" name="Google Shape;1075;p57"/>
            <p:cNvSpPr txBox="1"/>
            <p:nvPr/>
          </p:nvSpPr>
          <p:spPr>
            <a:xfrm>
              <a:off x="3704114" y="-396115"/>
              <a:ext cx="3036600" cy="775800"/>
            </a:xfrm>
            <a:prstGeom prst="rect">
              <a:avLst/>
            </a:prstGeom>
            <a:noFill/>
            <a:ln>
              <a:noFill/>
            </a:ln>
          </p:spPr>
          <p:txBody>
            <a:bodyPr anchorCtr="0" anchor="t" bIns="71675" lIns="71675" spcFirstLastPara="1" rIns="71675" wrap="square" tIns="71675">
              <a:spAutoFit/>
            </a:bodyPr>
            <a:lstStyle/>
            <a:p>
              <a:pPr indent="0" lvl="0" marL="0" marR="0" rtl="0" algn="ctr">
                <a:lnSpc>
                  <a:spcPct val="115000"/>
                </a:lnSpc>
                <a:spcBef>
                  <a:spcPts val="0"/>
                </a:spcBef>
                <a:spcAft>
                  <a:spcPts val="0"/>
                </a:spcAft>
                <a:buClr>
                  <a:srgbClr val="000000"/>
                </a:buClr>
                <a:buSzPts val="2000"/>
                <a:buFont typeface="Arial"/>
                <a:buNone/>
              </a:pPr>
              <a:r>
                <a:rPr b="1" i="0" lang="uk" sz="1400" u="none" cap="none" strike="noStrike">
                  <a:solidFill>
                    <a:srgbClr val="1D1C1D"/>
                  </a:solidFill>
                  <a:latin typeface="Montserrat"/>
                  <a:ea typeface="Montserrat"/>
                  <a:cs typeface="Montserrat"/>
                  <a:sym typeface="Montserrat"/>
                </a:rPr>
                <a:t>Обери 1–2 завдання </a:t>
              </a:r>
              <a:br>
                <a:rPr b="1" i="0" lang="uk" sz="1400" u="none" cap="none" strike="noStrike">
                  <a:solidFill>
                    <a:srgbClr val="1D1C1D"/>
                  </a:solidFill>
                  <a:latin typeface="Montserrat"/>
                  <a:ea typeface="Montserrat"/>
                  <a:cs typeface="Montserrat"/>
                  <a:sym typeface="Montserrat"/>
                </a:rPr>
              </a:br>
              <a:r>
                <a:rPr b="1" i="0" lang="uk" sz="1400" u="none" cap="none" strike="noStrike">
                  <a:solidFill>
                    <a:srgbClr val="1D1C1D"/>
                  </a:solidFill>
                  <a:latin typeface="Montserrat"/>
                  <a:ea typeface="Montserrat"/>
                  <a:cs typeface="Montserrat"/>
                  <a:sym typeface="Montserrat"/>
                </a:rPr>
                <a:t>або виконай усі.</a:t>
              </a:r>
              <a:endParaRPr b="1" i="0" sz="1400" u="none" cap="none" strike="noStrike">
                <a:solidFill>
                  <a:srgbClr val="1D1C1D"/>
                </a:solidFill>
                <a:latin typeface="Montserrat"/>
                <a:ea typeface="Montserrat"/>
                <a:cs typeface="Montserrat"/>
                <a:sym typeface="Montserrat"/>
              </a:endParaRPr>
            </a:p>
          </p:txBody>
        </p:sp>
      </p:grpSp>
      <p:pic>
        <p:nvPicPr>
          <p:cNvPr id="1076" name="Google Shape;1076;p57"/>
          <p:cNvPicPr preferRelativeResize="0"/>
          <p:nvPr/>
        </p:nvPicPr>
        <p:blipFill rotWithShape="1">
          <a:blip r:embed="rId5">
            <a:alphaModFix/>
          </a:blip>
          <a:srcRect b="0" l="0" r="16234" t="0"/>
          <a:stretch/>
        </p:blipFill>
        <p:spPr>
          <a:xfrm>
            <a:off x="5293786" y="692330"/>
            <a:ext cx="3310283" cy="445117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80" name="Shape 1080"/>
        <p:cNvGrpSpPr/>
        <p:nvPr/>
      </p:nvGrpSpPr>
      <p:grpSpPr>
        <a:xfrm>
          <a:off x="0" y="0"/>
          <a:ext cx="0" cy="0"/>
          <a:chOff x="0" y="0"/>
          <a:chExt cx="0" cy="0"/>
        </a:xfrm>
      </p:grpSpPr>
      <p:sp>
        <p:nvSpPr>
          <p:cNvPr id="1081" name="Google Shape;1081;p58"/>
          <p:cNvSpPr txBox="1"/>
          <p:nvPr/>
        </p:nvSpPr>
        <p:spPr>
          <a:xfrm>
            <a:off x="305400" y="209750"/>
            <a:ext cx="73524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200"/>
              <a:buFont typeface="Arial"/>
              <a:buNone/>
            </a:pPr>
            <a:r>
              <a:rPr b="0" i="0" lang="uk" sz="2200" u="none" cap="none" strike="noStrike">
                <a:solidFill>
                  <a:schemeClr val="dk1"/>
                </a:solidFill>
                <a:latin typeface="Montserrat"/>
                <a:ea typeface="Montserrat"/>
                <a:cs typeface="Montserrat"/>
                <a:sym typeface="Montserrat"/>
              </a:rPr>
              <a:t>ДОМАШНЯ МІСІЯ</a:t>
            </a:r>
            <a:r>
              <a:rPr b="0" i="0" lang="uk" sz="2200" u="none" cap="none" strike="noStrike">
                <a:solidFill>
                  <a:schemeClr val="dk1"/>
                </a:solidFill>
                <a:latin typeface="Montserrat SemiBold"/>
                <a:ea typeface="Montserrat SemiBold"/>
                <a:cs typeface="Montserrat SemiBold"/>
                <a:sym typeface="Montserrat SemiBold"/>
              </a:rPr>
              <a:t> </a:t>
            </a:r>
            <a:r>
              <a:rPr b="1" i="0" lang="uk" sz="2200" u="none" cap="none" strike="noStrike">
                <a:solidFill>
                  <a:schemeClr val="dk1"/>
                </a:solidFill>
                <a:latin typeface="Montserrat"/>
                <a:ea typeface="Montserrat"/>
                <a:cs typeface="Montserrat"/>
                <a:sym typeface="Montserrat"/>
              </a:rPr>
              <a:t>«ВОДА У МОЄМУ ДОМІ»</a:t>
            </a:r>
            <a:endParaRPr b="1" i="0" sz="2200" u="none" cap="none" strike="noStrike">
              <a:solidFill>
                <a:schemeClr val="dk1"/>
              </a:solidFill>
              <a:latin typeface="Montserrat"/>
              <a:ea typeface="Montserrat"/>
              <a:cs typeface="Montserrat"/>
              <a:sym typeface="Montserrat"/>
            </a:endParaRPr>
          </a:p>
        </p:txBody>
      </p:sp>
      <p:sp>
        <p:nvSpPr>
          <p:cNvPr id="1082" name="Google Shape;1082;p58"/>
          <p:cNvSpPr/>
          <p:nvPr/>
        </p:nvSpPr>
        <p:spPr>
          <a:xfrm>
            <a:off x="202675" y="853275"/>
            <a:ext cx="4342800" cy="1200000"/>
          </a:xfrm>
          <a:prstGeom prst="roundRect">
            <a:avLst>
              <a:gd fmla="val 16667"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58"/>
          <p:cNvSpPr txBox="1"/>
          <p:nvPr>
            <p:ph type="title"/>
          </p:nvPr>
        </p:nvSpPr>
        <p:spPr>
          <a:xfrm>
            <a:off x="624075" y="880225"/>
            <a:ext cx="3115800" cy="554100"/>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200">
                <a:latin typeface="Montserrat"/>
                <a:ea typeface="Montserrat"/>
                <a:cs typeface="Montserrat"/>
                <a:sym typeface="Montserrat"/>
              </a:rPr>
              <a:t>Сімейний мініаудит використання </a:t>
            </a:r>
            <a:br>
              <a:rPr b="1" lang="uk" sz="1200">
                <a:latin typeface="Montserrat"/>
                <a:ea typeface="Montserrat"/>
                <a:cs typeface="Montserrat"/>
                <a:sym typeface="Montserrat"/>
              </a:rPr>
            </a:br>
            <a:r>
              <a:rPr b="1" lang="uk" sz="1200">
                <a:latin typeface="Montserrat"/>
                <a:ea typeface="Montserrat"/>
                <a:cs typeface="Montserrat"/>
                <a:sym typeface="Montserrat"/>
              </a:rPr>
              <a:t>води</a:t>
            </a:r>
            <a:endParaRPr b="1" sz="1200">
              <a:latin typeface="Montserrat"/>
              <a:ea typeface="Montserrat"/>
              <a:cs typeface="Montserrat"/>
              <a:sym typeface="Montserrat"/>
            </a:endParaRPr>
          </a:p>
        </p:txBody>
      </p:sp>
      <p:sp>
        <p:nvSpPr>
          <p:cNvPr id="1084" name="Google Shape;1084;p58"/>
          <p:cNvSpPr txBox="1"/>
          <p:nvPr>
            <p:ph type="title"/>
          </p:nvPr>
        </p:nvSpPr>
        <p:spPr>
          <a:xfrm>
            <a:off x="305402" y="807935"/>
            <a:ext cx="310200" cy="63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2900">
                <a:solidFill>
                  <a:srgbClr val="4895F7"/>
                </a:solidFill>
                <a:latin typeface="Montserrat"/>
                <a:ea typeface="Montserrat"/>
                <a:cs typeface="Montserrat"/>
                <a:sym typeface="Montserrat"/>
              </a:rPr>
              <a:t>1</a:t>
            </a:r>
            <a:endParaRPr sz="2900">
              <a:solidFill>
                <a:srgbClr val="4895F7"/>
              </a:solidFill>
              <a:latin typeface="Montserrat"/>
              <a:ea typeface="Montserrat"/>
              <a:cs typeface="Montserrat"/>
              <a:sym typeface="Montserrat"/>
            </a:endParaRPr>
          </a:p>
        </p:txBody>
      </p:sp>
      <p:sp>
        <p:nvSpPr>
          <p:cNvPr id="1085" name="Google Shape;1085;p58"/>
          <p:cNvSpPr/>
          <p:nvPr/>
        </p:nvSpPr>
        <p:spPr>
          <a:xfrm>
            <a:off x="4666950" y="853275"/>
            <a:ext cx="4282800" cy="1200000"/>
          </a:xfrm>
          <a:prstGeom prst="roundRect">
            <a:avLst>
              <a:gd fmla="val 16667" name="adj"/>
            </a:avLst>
          </a:prstGeom>
          <a:solidFill>
            <a:srgbClr val="ADE9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58"/>
          <p:cNvSpPr txBox="1"/>
          <p:nvPr>
            <p:ph type="title"/>
          </p:nvPr>
        </p:nvSpPr>
        <p:spPr>
          <a:xfrm>
            <a:off x="4700650" y="794476"/>
            <a:ext cx="391500" cy="63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2900">
                <a:solidFill>
                  <a:srgbClr val="4895F7"/>
                </a:solidFill>
                <a:latin typeface="Montserrat"/>
                <a:ea typeface="Montserrat"/>
                <a:cs typeface="Montserrat"/>
                <a:sym typeface="Montserrat"/>
              </a:rPr>
              <a:t>2</a:t>
            </a:r>
            <a:endParaRPr sz="2900">
              <a:solidFill>
                <a:srgbClr val="4895F7"/>
              </a:solidFill>
              <a:latin typeface="Montserrat"/>
              <a:ea typeface="Montserrat"/>
              <a:cs typeface="Montserrat"/>
              <a:sym typeface="Montserrat"/>
            </a:endParaRPr>
          </a:p>
        </p:txBody>
      </p:sp>
      <p:sp>
        <p:nvSpPr>
          <p:cNvPr id="1087" name="Google Shape;1087;p58"/>
          <p:cNvSpPr/>
          <p:nvPr/>
        </p:nvSpPr>
        <p:spPr>
          <a:xfrm>
            <a:off x="202675" y="2149845"/>
            <a:ext cx="4342800" cy="1200000"/>
          </a:xfrm>
          <a:prstGeom prst="roundRect">
            <a:avLst>
              <a:gd fmla="val 16667" name="adj"/>
            </a:avLst>
          </a:prstGeom>
          <a:solidFill>
            <a:srgbClr val="B1ECC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58"/>
          <p:cNvSpPr txBox="1"/>
          <p:nvPr>
            <p:ph type="title"/>
          </p:nvPr>
        </p:nvSpPr>
        <p:spPr>
          <a:xfrm>
            <a:off x="262593" y="2110108"/>
            <a:ext cx="310200" cy="63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2900">
                <a:solidFill>
                  <a:srgbClr val="4895F7"/>
                </a:solidFill>
                <a:latin typeface="Montserrat"/>
                <a:ea typeface="Montserrat"/>
                <a:cs typeface="Montserrat"/>
                <a:sym typeface="Montserrat"/>
              </a:rPr>
              <a:t>3</a:t>
            </a:r>
            <a:endParaRPr sz="2900">
              <a:solidFill>
                <a:srgbClr val="4895F7"/>
              </a:solidFill>
              <a:latin typeface="Montserrat"/>
              <a:ea typeface="Montserrat"/>
              <a:cs typeface="Montserrat"/>
              <a:sym typeface="Montserrat"/>
            </a:endParaRPr>
          </a:p>
        </p:txBody>
      </p:sp>
      <p:sp>
        <p:nvSpPr>
          <p:cNvPr id="1089" name="Google Shape;1089;p58"/>
          <p:cNvSpPr/>
          <p:nvPr/>
        </p:nvSpPr>
        <p:spPr>
          <a:xfrm>
            <a:off x="202675" y="3446426"/>
            <a:ext cx="4342800" cy="1532400"/>
          </a:xfrm>
          <a:prstGeom prst="roundRect">
            <a:avLst>
              <a:gd fmla="val 1098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58"/>
          <p:cNvSpPr/>
          <p:nvPr/>
        </p:nvSpPr>
        <p:spPr>
          <a:xfrm>
            <a:off x="4666875" y="2967050"/>
            <a:ext cx="4282800" cy="2011800"/>
          </a:xfrm>
          <a:prstGeom prst="roundRect">
            <a:avLst>
              <a:gd fmla="val 7539"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58"/>
          <p:cNvSpPr txBox="1"/>
          <p:nvPr/>
        </p:nvSpPr>
        <p:spPr>
          <a:xfrm>
            <a:off x="619341" y="1685114"/>
            <a:ext cx="3409200" cy="3387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400"/>
              </a:spcBef>
              <a:spcAft>
                <a:spcPts val="400"/>
              </a:spcAft>
              <a:buClr>
                <a:schemeClr val="dk1"/>
              </a:buClr>
              <a:buSzPts val="2800"/>
              <a:buFont typeface="Arial"/>
              <a:buNone/>
            </a:pPr>
            <a:r>
              <a:rPr b="1" i="0" lang="uk" sz="1000" u="none" cap="none" strike="noStrike">
                <a:solidFill>
                  <a:schemeClr val="dk1"/>
                </a:solidFill>
                <a:latin typeface="Montserrat"/>
                <a:ea typeface="Montserrat"/>
                <a:cs typeface="Montserrat"/>
                <a:sym typeface="Montserrat"/>
              </a:rPr>
              <a:t>Приклад: </a:t>
            </a:r>
            <a:r>
              <a:rPr b="0" i="0" lang="uk" sz="1000" u="none" cap="none" strike="noStrike">
                <a:solidFill>
                  <a:schemeClr val="dk1"/>
                </a:solidFill>
                <a:latin typeface="Montserrat"/>
                <a:ea typeface="Montserrat"/>
                <a:cs typeface="Montserrat"/>
                <a:sym typeface="Montserrat"/>
              </a:rPr>
              <a:t>кран, душ, миття посуду.</a:t>
            </a:r>
            <a:endParaRPr b="0" i="0" sz="1000" u="none" cap="none" strike="noStrike">
              <a:solidFill>
                <a:schemeClr val="dk2"/>
              </a:solidFill>
              <a:latin typeface="Arial"/>
              <a:ea typeface="Arial"/>
              <a:cs typeface="Arial"/>
              <a:sym typeface="Arial"/>
            </a:endParaRPr>
          </a:p>
        </p:txBody>
      </p:sp>
      <p:sp>
        <p:nvSpPr>
          <p:cNvPr id="1092" name="Google Shape;1092;p58"/>
          <p:cNvSpPr txBox="1"/>
          <p:nvPr/>
        </p:nvSpPr>
        <p:spPr>
          <a:xfrm>
            <a:off x="771500" y="1299392"/>
            <a:ext cx="3409200" cy="4926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400"/>
              </a:spcBef>
              <a:spcAft>
                <a:spcPts val="400"/>
              </a:spcAft>
              <a:buClr>
                <a:srgbClr val="000000"/>
              </a:buClr>
              <a:buSzPts val="1000"/>
              <a:buFont typeface="Arial"/>
              <a:buNone/>
            </a:pPr>
            <a:r>
              <a:rPr b="0" i="0" lang="uk" sz="1000" u="none" cap="none" strike="noStrike">
                <a:solidFill>
                  <a:schemeClr val="dk1"/>
                </a:solidFill>
                <a:latin typeface="Montserrat"/>
                <a:ea typeface="Montserrat"/>
                <a:cs typeface="Montserrat"/>
                <a:sym typeface="Montserrat"/>
              </a:rPr>
              <a:t>Визнач, де у тебе вдома використовується вода.</a:t>
            </a:r>
            <a:br>
              <a:rPr b="0" i="0" lang="uk" sz="1000" u="none" cap="none" strike="noStrike">
                <a:solidFill>
                  <a:schemeClr val="dk1"/>
                </a:solidFill>
                <a:latin typeface="Montserrat"/>
                <a:ea typeface="Montserrat"/>
                <a:cs typeface="Montserrat"/>
                <a:sym typeface="Montserrat"/>
              </a:rPr>
            </a:br>
            <a:r>
              <a:rPr b="0" i="0" lang="uk" sz="1000" u="none" cap="none" strike="noStrike">
                <a:solidFill>
                  <a:schemeClr val="dk1"/>
                </a:solidFill>
                <a:latin typeface="Montserrat"/>
                <a:ea typeface="Montserrat"/>
                <a:cs typeface="Montserrat"/>
                <a:sym typeface="Montserrat"/>
              </a:rPr>
              <a:t>Знайди 1–2 місця, де вода може марнуватися.</a:t>
            </a:r>
            <a:endParaRPr b="0" i="0" sz="1000" u="none" cap="none" strike="noStrike">
              <a:solidFill>
                <a:schemeClr val="dk1"/>
              </a:solidFill>
              <a:latin typeface="Montserrat"/>
              <a:ea typeface="Montserrat"/>
              <a:cs typeface="Montserrat"/>
              <a:sym typeface="Montserrat"/>
            </a:endParaRPr>
          </a:p>
        </p:txBody>
      </p:sp>
      <p:sp>
        <p:nvSpPr>
          <p:cNvPr id="1093" name="Google Shape;1093;p58"/>
          <p:cNvSpPr txBox="1"/>
          <p:nvPr>
            <p:ph type="title"/>
          </p:nvPr>
        </p:nvSpPr>
        <p:spPr>
          <a:xfrm>
            <a:off x="5136239" y="862419"/>
            <a:ext cx="3667200" cy="369300"/>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200">
                <a:latin typeface="Montserrat"/>
                <a:ea typeface="Montserrat"/>
                <a:cs typeface="Montserrat"/>
                <a:sym typeface="Montserrat"/>
              </a:rPr>
              <a:t>Обговорення з родиною</a:t>
            </a:r>
            <a:endParaRPr b="1" sz="1200">
              <a:latin typeface="Montserrat"/>
              <a:ea typeface="Montserrat"/>
              <a:cs typeface="Montserrat"/>
              <a:sym typeface="Montserrat"/>
            </a:endParaRPr>
          </a:p>
        </p:txBody>
      </p:sp>
      <p:sp>
        <p:nvSpPr>
          <p:cNvPr id="1094" name="Google Shape;1094;p58"/>
          <p:cNvSpPr txBox="1"/>
          <p:nvPr/>
        </p:nvSpPr>
        <p:spPr>
          <a:xfrm>
            <a:off x="5140414" y="1083932"/>
            <a:ext cx="3802800" cy="3387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400"/>
              </a:spcBef>
              <a:spcAft>
                <a:spcPts val="400"/>
              </a:spcAft>
              <a:buClr>
                <a:srgbClr val="000000"/>
              </a:buClr>
              <a:buSzPts val="1000"/>
              <a:buFont typeface="Arial"/>
              <a:buNone/>
            </a:pPr>
            <a:r>
              <a:rPr b="1" i="0" lang="uk" sz="1000" u="none" cap="none" strike="noStrike">
                <a:solidFill>
                  <a:schemeClr val="dk1"/>
                </a:solidFill>
                <a:latin typeface="Montserrat"/>
                <a:ea typeface="Montserrat"/>
                <a:cs typeface="Montserrat"/>
                <a:sym typeface="Montserrat"/>
              </a:rPr>
              <a:t>Запитай у дорослих:</a:t>
            </a:r>
            <a:endParaRPr b="1" i="0" sz="1000" u="none" cap="none" strike="noStrike">
              <a:solidFill>
                <a:schemeClr val="dk1"/>
              </a:solidFill>
              <a:latin typeface="Montserrat"/>
              <a:ea typeface="Montserrat"/>
              <a:cs typeface="Montserrat"/>
              <a:sym typeface="Montserrat"/>
            </a:endParaRPr>
          </a:p>
        </p:txBody>
      </p:sp>
      <p:sp>
        <p:nvSpPr>
          <p:cNvPr id="1095" name="Google Shape;1095;p58"/>
          <p:cNvSpPr txBox="1"/>
          <p:nvPr/>
        </p:nvSpPr>
        <p:spPr>
          <a:xfrm>
            <a:off x="5261268" y="1271703"/>
            <a:ext cx="3409200" cy="8004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400"/>
              </a:spcBef>
              <a:spcAft>
                <a:spcPts val="400"/>
              </a:spcAft>
              <a:buClr>
                <a:schemeClr val="dk1"/>
              </a:buClr>
              <a:buSzPts val="1100"/>
              <a:buFont typeface="Arial"/>
              <a:buNone/>
            </a:pPr>
            <a:r>
              <a:rPr b="0" i="0" lang="uk" sz="1000" u="none" cap="none" strike="noStrike">
                <a:solidFill>
                  <a:schemeClr val="dk1"/>
                </a:solidFill>
                <a:latin typeface="Montserrat"/>
                <a:ea typeface="Montserrat"/>
                <a:cs typeface="Montserrat"/>
                <a:sym typeface="Montserrat"/>
              </a:rPr>
              <a:t>Як у вашій сім’ї намагаються берегти воду?</a:t>
            </a:r>
            <a:br>
              <a:rPr b="0" i="0" lang="uk" sz="1000" u="none" cap="none" strike="noStrike">
                <a:solidFill>
                  <a:schemeClr val="dk1"/>
                </a:solidFill>
                <a:latin typeface="Montserrat"/>
                <a:ea typeface="Montserrat"/>
                <a:cs typeface="Montserrat"/>
                <a:sym typeface="Montserrat"/>
              </a:rPr>
            </a:br>
            <a:r>
              <a:rPr b="0" i="0" lang="uk" sz="1000" u="none" cap="none" strike="noStrike">
                <a:solidFill>
                  <a:schemeClr val="dk1"/>
                </a:solidFill>
                <a:latin typeface="Montserrat"/>
                <a:ea typeface="Montserrat"/>
                <a:cs typeface="Montserrat"/>
                <a:sym typeface="Montserrat"/>
              </a:rPr>
              <a:t>Чи були ситуації, коли води не було або вона була небезпечною?</a:t>
            </a:r>
            <a:br>
              <a:rPr b="0" i="0" lang="uk" sz="1000" u="none" cap="none" strike="noStrike">
                <a:solidFill>
                  <a:schemeClr val="dk1"/>
                </a:solidFill>
                <a:latin typeface="Montserrat"/>
                <a:ea typeface="Montserrat"/>
                <a:cs typeface="Montserrat"/>
                <a:sym typeface="Montserrat"/>
              </a:rPr>
            </a:br>
            <a:r>
              <a:rPr b="0" i="0" lang="uk" sz="1000" u="none" cap="none" strike="noStrike">
                <a:solidFill>
                  <a:schemeClr val="dk1"/>
                </a:solidFill>
                <a:latin typeface="Montserrat"/>
                <a:ea typeface="Montserrat"/>
                <a:cs typeface="Montserrat"/>
                <a:sym typeface="Montserrat"/>
              </a:rPr>
              <a:t>Що робити в такому випадку?</a:t>
            </a:r>
            <a:endParaRPr b="1" i="0" sz="1000" u="none" cap="none" strike="noStrike">
              <a:solidFill>
                <a:schemeClr val="dk1"/>
              </a:solidFill>
              <a:latin typeface="Montserrat"/>
              <a:ea typeface="Montserrat"/>
              <a:cs typeface="Montserrat"/>
              <a:sym typeface="Montserrat"/>
            </a:endParaRPr>
          </a:p>
        </p:txBody>
      </p:sp>
      <p:sp>
        <p:nvSpPr>
          <p:cNvPr id="1096" name="Google Shape;1096;p58"/>
          <p:cNvSpPr/>
          <p:nvPr/>
        </p:nvSpPr>
        <p:spPr>
          <a:xfrm rot="-2700000">
            <a:off x="5205730" y="1800304"/>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1097" name="Google Shape;1097;p58"/>
          <p:cNvSpPr/>
          <p:nvPr/>
        </p:nvSpPr>
        <p:spPr>
          <a:xfrm rot="-2700000">
            <a:off x="5205730" y="1539876"/>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1098" name="Google Shape;1098;p58"/>
          <p:cNvSpPr/>
          <p:nvPr/>
        </p:nvSpPr>
        <p:spPr>
          <a:xfrm rot="-2700000">
            <a:off x="5205730" y="1391174"/>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1099" name="Google Shape;1099;p58"/>
          <p:cNvSpPr/>
          <p:nvPr/>
        </p:nvSpPr>
        <p:spPr>
          <a:xfrm rot="-2700000">
            <a:off x="714819" y="1598362"/>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1100" name="Google Shape;1100;p58"/>
          <p:cNvSpPr/>
          <p:nvPr/>
        </p:nvSpPr>
        <p:spPr>
          <a:xfrm rot="-2700000">
            <a:off x="714819" y="1440545"/>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1101" name="Google Shape;1101;p58"/>
          <p:cNvSpPr txBox="1"/>
          <p:nvPr>
            <p:ph type="title"/>
          </p:nvPr>
        </p:nvSpPr>
        <p:spPr>
          <a:xfrm>
            <a:off x="632985" y="2173596"/>
            <a:ext cx="3667200" cy="369300"/>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200">
                <a:latin typeface="Montserrat"/>
                <a:ea typeface="Montserrat"/>
                <a:cs typeface="Montserrat"/>
                <a:sym typeface="Montserrat"/>
              </a:rPr>
              <a:t>Безпечна вода</a:t>
            </a:r>
            <a:endParaRPr b="1" sz="1200">
              <a:latin typeface="Montserrat"/>
              <a:ea typeface="Montserrat"/>
              <a:cs typeface="Montserrat"/>
              <a:sym typeface="Montserrat"/>
            </a:endParaRPr>
          </a:p>
        </p:txBody>
      </p:sp>
      <p:sp>
        <p:nvSpPr>
          <p:cNvPr id="1102" name="Google Shape;1102;p58"/>
          <p:cNvSpPr txBox="1"/>
          <p:nvPr/>
        </p:nvSpPr>
        <p:spPr>
          <a:xfrm>
            <a:off x="772625" y="2462425"/>
            <a:ext cx="2980800" cy="8619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400"/>
              </a:spcBef>
              <a:spcAft>
                <a:spcPts val="400"/>
              </a:spcAft>
              <a:buClr>
                <a:srgbClr val="000000"/>
              </a:buClr>
              <a:buSzPts val="1100"/>
              <a:buFont typeface="Arial"/>
              <a:buNone/>
            </a:pPr>
            <a:r>
              <a:rPr b="0" i="0" lang="uk" sz="1100" u="none" cap="none" strike="noStrike">
                <a:solidFill>
                  <a:schemeClr val="dk1"/>
                </a:solidFill>
                <a:latin typeface="Montserrat"/>
                <a:ea typeface="Montserrat"/>
                <a:cs typeface="Montserrat"/>
                <a:sym typeface="Montserrat"/>
              </a:rPr>
              <a:t>Визнач, яку воду вдома можна вважати безпечною.</a:t>
            </a:r>
            <a:br>
              <a:rPr b="0" i="0" lang="uk" sz="1100" u="none" cap="none" strike="noStrike">
                <a:solidFill>
                  <a:schemeClr val="dk1"/>
                </a:solidFill>
                <a:latin typeface="Montserrat"/>
                <a:ea typeface="Montserrat"/>
                <a:cs typeface="Montserrat"/>
                <a:sym typeface="Montserrat"/>
              </a:rPr>
            </a:br>
            <a:r>
              <a:rPr b="0" i="0" lang="uk" sz="1100" u="none" cap="none" strike="noStrike">
                <a:solidFill>
                  <a:schemeClr val="dk1"/>
                </a:solidFill>
                <a:latin typeface="Montserrat"/>
                <a:ea typeface="Montserrat"/>
                <a:cs typeface="Montserrat"/>
                <a:sym typeface="Montserrat"/>
              </a:rPr>
              <a:t>Обговори з сімʼєю, які ознаки можуть свідчити про проблему з водою.</a:t>
            </a:r>
            <a:endParaRPr b="0" i="0" sz="1100" u="none" cap="none" strike="noStrike">
              <a:solidFill>
                <a:schemeClr val="dk1"/>
              </a:solidFill>
              <a:latin typeface="Montserrat"/>
              <a:ea typeface="Montserrat"/>
              <a:cs typeface="Montserrat"/>
              <a:sym typeface="Montserrat"/>
            </a:endParaRPr>
          </a:p>
        </p:txBody>
      </p:sp>
      <p:sp>
        <p:nvSpPr>
          <p:cNvPr id="1103" name="Google Shape;1103;p58"/>
          <p:cNvSpPr/>
          <p:nvPr/>
        </p:nvSpPr>
        <p:spPr>
          <a:xfrm rot="-2700000">
            <a:off x="724845" y="2931597"/>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1104" name="Google Shape;1104;p58"/>
          <p:cNvSpPr/>
          <p:nvPr/>
        </p:nvSpPr>
        <p:spPr>
          <a:xfrm rot="-2700000">
            <a:off x="724845" y="2603576"/>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1105" name="Google Shape;1105;p58"/>
          <p:cNvSpPr txBox="1"/>
          <p:nvPr>
            <p:ph type="title"/>
          </p:nvPr>
        </p:nvSpPr>
        <p:spPr>
          <a:xfrm>
            <a:off x="4795350" y="3522625"/>
            <a:ext cx="1100100" cy="1282800"/>
          </a:xfrm>
          <a:prstGeom prst="rect">
            <a:avLst/>
          </a:prstGeom>
          <a:noFill/>
          <a:ln>
            <a:noFill/>
          </a:ln>
        </p:spPr>
        <p:txBody>
          <a:bodyPr anchorCtr="0" anchor="ctr" bIns="91425" lIns="91425" spcFirstLastPara="1" rIns="91425" wrap="square" tIns="91425">
            <a:spAutoFit/>
          </a:bodyPr>
          <a:lstStyle/>
          <a:p>
            <a:pPr indent="0" lvl="0" marL="0" rtl="0" algn="l">
              <a:lnSpc>
                <a:spcPct val="150000"/>
              </a:lnSpc>
              <a:spcBef>
                <a:spcPts val="1400"/>
              </a:spcBef>
              <a:spcAft>
                <a:spcPts val="0"/>
              </a:spcAft>
              <a:buSzPts val="2800"/>
              <a:buNone/>
            </a:pPr>
            <a:r>
              <a:rPr b="1" lang="uk" sz="1200">
                <a:latin typeface="Montserrat"/>
                <a:ea typeface="Montserrat"/>
                <a:cs typeface="Montserrat"/>
                <a:sym typeface="Montserrat"/>
              </a:rPr>
              <a:t>Приклад 1:</a:t>
            </a:r>
            <a:endParaRPr b="1" sz="1200">
              <a:latin typeface="Montserrat"/>
              <a:ea typeface="Montserrat"/>
              <a:cs typeface="Montserrat"/>
              <a:sym typeface="Montserrat"/>
            </a:endParaRPr>
          </a:p>
          <a:p>
            <a:pPr indent="0" lvl="0" marL="0" rtl="0" algn="l">
              <a:lnSpc>
                <a:spcPct val="150000"/>
              </a:lnSpc>
              <a:spcBef>
                <a:spcPts val="1400"/>
              </a:spcBef>
              <a:spcAft>
                <a:spcPts val="0"/>
              </a:spcAft>
              <a:buSzPts val="2800"/>
              <a:buNone/>
            </a:pPr>
            <a:r>
              <a:rPr b="1" lang="uk" sz="1200">
                <a:latin typeface="Montserrat"/>
                <a:ea typeface="Montserrat"/>
                <a:cs typeface="Montserrat"/>
                <a:sym typeface="Montserrat"/>
              </a:rPr>
              <a:t>Приклад 2:</a:t>
            </a:r>
            <a:endParaRPr b="1" sz="1200">
              <a:latin typeface="Montserrat"/>
              <a:ea typeface="Montserrat"/>
              <a:cs typeface="Montserrat"/>
              <a:sym typeface="Montserrat"/>
            </a:endParaRPr>
          </a:p>
          <a:p>
            <a:pPr indent="0" lvl="0" marL="0" rtl="0" algn="l">
              <a:lnSpc>
                <a:spcPct val="150000"/>
              </a:lnSpc>
              <a:spcBef>
                <a:spcPts val="1400"/>
              </a:spcBef>
              <a:spcAft>
                <a:spcPts val="400"/>
              </a:spcAft>
              <a:buClr>
                <a:srgbClr val="000000"/>
              </a:buClr>
              <a:buSzPts val="2800"/>
              <a:buFont typeface="Arial"/>
              <a:buNone/>
            </a:pPr>
            <a:r>
              <a:rPr b="1" lang="uk" sz="1200">
                <a:latin typeface="Montserrat"/>
                <a:ea typeface="Montserrat"/>
                <a:cs typeface="Montserrat"/>
                <a:sym typeface="Montserrat"/>
              </a:rPr>
              <a:t>Моя ідея:</a:t>
            </a:r>
            <a:endParaRPr b="1" sz="1200">
              <a:latin typeface="Montserrat"/>
              <a:ea typeface="Montserrat"/>
              <a:cs typeface="Montserrat"/>
              <a:sym typeface="Montserrat"/>
            </a:endParaRPr>
          </a:p>
        </p:txBody>
      </p:sp>
      <p:sp>
        <p:nvSpPr>
          <p:cNvPr id="1106" name="Google Shape;1106;p58"/>
          <p:cNvSpPr/>
          <p:nvPr/>
        </p:nvSpPr>
        <p:spPr>
          <a:xfrm>
            <a:off x="4666875" y="2149854"/>
            <a:ext cx="4282800" cy="1200000"/>
          </a:xfrm>
          <a:prstGeom prst="roundRect">
            <a:avLst>
              <a:gd fmla="val 16667" name="adj"/>
            </a:avLst>
          </a:prstGeom>
          <a:solidFill>
            <a:srgbClr val="FFC1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58"/>
          <p:cNvSpPr txBox="1"/>
          <p:nvPr>
            <p:ph type="title"/>
          </p:nvPr>
        </p:nvSpPr>
        <p:spPr>
          <a:xfrm>
            <a:off x="4771376" y="2110108"/>
            <a:ext cx="310200" cy="63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2900">
                <a:solidFill>
                  <a:srgbClr val="4895F7"/>
                </a:solidFill>
                <a:latin typeface="Montserrat"/>
                <a:ea typeface="Montserrat"/>
                <a:cs typeface="Montserrat"/>
                <a:sym typeface="Montserrat"/>
              </a:rPr>
              <a:t>4</a:t>
            </a:r>
            <a:endParaRPr sz="2900">
              <a:solidFill>
                <a:srgbClr val="4895F7"/>
              </a:solidFill>
              <a:latin typeface="Montserrat"/>
              <a:ea typeface="Montserrat"/>
              <a:cs typeface="Montserrat"/>
              <a:sym typeface="Montserrat"/>
            </a:endParaRPr>
          </a:p>
        </p:txBody>
      </p:sp>
      <p:sp>
        <p:nvSpPr>
          <p:cNvPr id="1108" name="Google Shape;1108;p58"/>
          <p:cNvSpPr txBox="1"/>
          <p:nvPr>
            <p:ph type="title"/>
          </p:nvPr>
        </p:nvSpPr>
        <p:spPr>
          <a:xfrm>
            <a:off x="5136239" y="2165534"/>
            <a:ext cx="3667200" cy="554100"/>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200">
                <a:latin typeface="Montserrat"/>
                <a:ea typeface="Montserrat"/>
                <a:cs typeface="Montserrat"/>
                <a:sym typeface="Montserrat"/>
              </a:rPr>
              <a:t>Пошук прикладів </a:t>
            </a:r>
            <a:br>
              <a:rPr b="1" lang="uk" sz="1200">
                <a:latin typeface="Montserrat"/>
                <a:ea typeface="Montserrat"/>
                <a:cs typeface="Montserrat"/>
                <a:sym typeface="Montserrat"/>
              </a:rPr>
            </a:br>
            <a:r>
              <a:rPr b="1" lang="uk" sz="1200">
                <a:latin typeface="Montserrat"/>
                <a:ea typeface="Montserrat"/>
                <a:cs typeface="Montserrat"/>
                <a:sym typeface="Montserrat"/>
              </a:rPr>
              <a:t>відповідального використання</a:t>
            </a:r>
            <a:endParaRPr b="1" sz="1200">
              <a:latin typeface="Montserrat"/>
              <a:ea typeface="Montserrat"/>
              <a:cs typeface="Montserrat"/>
              <a:sym typeface="Montserrat"/>
            </a:endParaRPr>
          </a:p>
        </p:txBody>
      </p:sp>
      <p:sp>
        <p:nvSpPr>
          <p:cNvPr id="1109" name="Google Shape;1109;p58"/>
          <p:cNvSpPr txBox="1"/>
          <p:nvPr/>
        </p:nvSpPr>
        <p:spPr>
          <a:xfrm>
            <a:off x="5276100" y="2649350"/>
            <a:ext cx="3478200" cy="6465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400"/>
              </a:spcBef>
              <a:spcAft>
                <a:spcPts val="400"/>
              </a:spcAft>
              <a:buClr>
                <a:srgbClr val="000000"/>
              </a:buClr>
              <a:buSzPts val="1000"/>
              <a:buFont typeface="Arial"/>
              <a:buNone/>
            </a:pPr>
            <a:r>
              <a:rPr b="0" i="0" lang="uk" sz="1000" u="none" cap="none" strike="noStrike">
                <a:solidFill>
                  <a:schemeClr val="dk1"/>
                </a:solidFill>
                <a:latin typeface="Montserrat"/>
                <a:ea typeface="Montserrat"/>
                <a:cs typeface="Montserrat"/>
                <a:sym typeface="Montserrat"/>
              </a:rPr>
              <a:t>Знайди 2 приклади, як у тебе вдома або </a:t>
            </a:r>
            <a:br>
              <a:rPr b="0" i="0" lang="uk" sz="1000" u="none" cap="none" strike="noStrike">
                <a:solidFill>
                  <a:schemeClr val="dk1"/>
                </a:solidFill>
                <a:latin typeface="Montserrat"/>
                <a:ea typeface="Montserrat"/>
                <a:cs typeface="Montserrat"/>
                <a:sym typeface="Montserrat"/>
              </a:rPr>
            </a:br>
            <a:r>
              <a:rPr b="0" i="0" lang="uk" sz="1000" u="none" cap="none" strike="noStrike">
                <a:solidFill>
                  <a:schemeClr val="dk1"/>
                </a:solidFill>
                <a:latin typeface="Montserrat"/>
                <a:ea typeface="Montserrat"/>
                <a:cs typeface="Montserrat"/>
                <a:sym typeface="Montserrat"/>
              </a:rPr>
              <a:t>в школі бережуть воду.</a:t>
            </a:r>
            <a:br>
              <a:rPr b="0" i="0" lang="uk" sz="1000" u="none" cap="none" strike="noStrike">
                <a:solidFill>
                  <a:schemeClr val="dk1"/>
                </a:solidFill>
                <a:latin typeface="Montserrat"/>
                <a:ea typeface="Montserrat"/>
                <a:cs typeface="Montserrat"/>
                <a:sym typeface="Montserrat"/>
              </a:rPr>
            </a:br>
            <a:r>
              <a:rPr b="0" i="0" lang="uk" sz="1000" u="none" cap="none" strike="noStrike">
                <a:solidFill>
                  <a:schemeClr val="dk1"/>
                </a:solidFill>
                <a:latin typeface="Montserrat"/>
                <a:ea typeface="Montserrat"/>
                <a:cs typeface="Montserrat"/>
                <a:sym typeface="Montserrat"/>
              </a:rPr>
              <a:t>Або запропонуй свою ідею, як це можна робити.</a:t>
            </a:r>
            <a:endParaRPr b="0" i="0" sz="1000" u="none" cap="none" strike="noStrike">
              <a:solidFill>
                <a:schemeClr val="dk1"/>
              </a:solidFill>
              <a:latin typeface="Montserrat"/>
              <a:ea typeface="Montserrat"/>
              <a:cs typeface="Montserrat"/>
              <a:sym typeface="Montserrat"/>
            </a:endParaRPr>
          </a:p>
        </p:txBody>
      </p:sp>
      <p:sp>
        <p:nvSpPr>
          <p:cNvPr id="1110" name="Google Shape;1110;p58"/>
          <p:cNvSpPr/>
          <p:nvPr/>
        </p:nvSpPr>
        <p:spPr>
          <a:xfrm rot="-2700000">
            <a:off x="5205730" y="3086500"/>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1111" name="Google Shape;1111;p58"/>
          <p:cNvSpPr/>
          <p:nvPr/>
        </p:nvSpPr>
        <p:spPr>
          <a:xfrm rot="-2700000">
            <a:off x="5205730" y="2778859"/>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cxnSp>
        <p:nvCxnSpPr>
          <p:cNvPr id="1112" name="Google Shape;1112;p58"/>
          <p:cNvCxnSpPr/>
          <p:nvPr/>
        </p:nvCxnSpPr>
        <p:spPr>
          <a:xfrm>
            <a:off x="5905493" y="3789889"/>
            <a:ext cx="2848800" cy="0"/>
          </a:xfrm>
          <a:prstGeom prst="straightConnector1">
            <a:avLst/>
          </a:prstGeom>
          <a:noFill/>
          <a:ln cap="flat" cmpd="sng" w="13350">
            <a:solidFill>
              <a:srgbClr val="4895F7"/>
            </a:solidFill>
            <a:prstDash val="solid"/>
            <a:round/>
            <a:headEnd len="sm" w="sm" type="none"/>
            <a:tailEnd len="sm" w="sm" type="none"/>
          </a:ln>
        </p:spPr>
      </p:cxnSp>
      <p:cxnSp>
        <p:nvCxnSpPr>
          <p:cNvPr id="1113" name="Google Shape;1113;p58"/>
          <p:cNvCxnSpPr/>
          <p:nvPr/>
        </p:nvCxnSpPr>
        <p:spPr>
          <a:xfrm>
            <a:off x="5905493" y="4220839"/>
            <a:ext cx="2848800" cy="0"/>
          </a:xfrm>
          <a:prstGeom prst="straightConnector1">
            <a:avLst/>
          </a:prstGeom>
          <a:noFill/>
          <a:ln cap="flat" cmpd="sng" w="13350">
            <a:solidFill>
              <a:srgbClr val="4895F7"/>
            </a:solidFill>
            <a:prstDash val="solid"/>
            <a:round/>
            <a:headEnd len="sm" w="sm" type="none"/>
            <a:tailEnd len="sm" w="sm" type="none"/>
          </a:ln>
        </p:spPr>
      </p:cxnSp>
      <p:cxnSp>
        <p:nvCxnSpPr>
          <p:cNvPr id="1114" name="Google Shape;1114;p58"/>
          <p:cNvCxnSpPr/>
          <p:nvPr/>
        </p:nvCxnSpPr>
        <p:spPr>
          <a:xfrm>
            <a:off x="5905493" y="4651789"/>
            <a:ext cx="2848800" cy="0"/>
          </a:xfrm>
          <a:prstGeom prst="straightConnector1">
            <a:avLst/>
          </a:prstGeom>
          <a:noFill/>
          <a:ln cap="flat" cmpd="sng" w="13350">
            <a:solidFill>
              <a:srgbClr val="4895F7"/>
            </a:solidFill>
            <a:prstDash val="solid"/>
            <a:round/>
            <a:headEnd len="sm" w="sm" type="none"/>
            <a:tailEnd len="sm" w="sm" type="none"/>
          </a:ln>
        </p:spPr>
      </p:cxnSp>
      <p:sp>
        <p:nvSpPr>
          <p:cNvPr id="1115" name="Google Shape;1115;p58"/>
          <p:cNvSpPr txBox="1"/>
          <p:nvPr>
            <p:ph type="title"/>
          </p:nvPr>
        </p:nvSpPr>
        <p:spPr>
          <a:xfrm>
            <a:off x="262593" y="3406683"/>
            <a:ext cx="310200" cy="63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2900">
                <a:solidFill>
                  <a:srgbClr val="4895F7"/>
                </a:solidFill>
                <a:latin typeface="Montserrat"/>
                <a:ea typeface="Montserrat"/>
                <a:cs typeface="Montserrat"/>
                <a:sym typeface="Montserrat"/>
              </a:rPr>
              <a:t>5</a:t>
            </a:r>
            <a:endParaRPr sz="2900">
              <a:solidFill>
                <a:srgbClr val="4895F7"/>
              </a:solidFill>
              <a:latin typeface="Montserrat"/>
              <a:ea typeface="Montserrat"/>
              <a:cs typeface="Montserrat"/>
              <a:sym typeface="Montserrat"/>
            </a:endParaRPr>
          </a:p>
        </p:txBody>
      </p:sp>
      <p:sp>
        <p:nvSpPr>
          <p:cNvPr id="1116" name="Google Shape;1116;p58"/>
          <p:cNvSpPr txBox="1"/>
          <p:nvPr>
            <p:ph type="title"/>
          </p:nvPr>
        </p:nvSpPr>
        <p:spPr>
          <a:xfrm>
            <a:off x="632985" y="3510276"/>
            <a:ext cx="3667200" cy="369300"/>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200">
                <a:latin typeface="Montserrat"/>
                <a:ea typeface="Montserrat"/>
                <a:cs typeface="Montserrat"/>
                <a:sym typeface="Montserrat"/>
              </a:rPr>
              <a:t>Домашнє спостереження</a:t>
            </a:r>
            <a:endParaRPr b="1" sz="1200">
              <a:latin typeface="Montserrat"/>
              <a:ea typeface="Montserrat"/>
              <a:cs typeface="Montserrat"/>
              <a:sym typeface="Montserrat"/>
            </a:endParaRPr>
          </a:p>
        </p:txBody>
      </p:sp>
      <p:sp>
        <p:nvSpPr>
          <p:cNvPr id="1117" name="Google Shape;1117;p58"/>
          <p:cNvSpPr txBox="1"/>
          <p:nvPr/>
        </p:nvSpPr>
        <p:spPr>
          <a:xfrm>
            <a:off x="772634" y="3815147"/>
            <a:ext cx="3667200" cy="10416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400"/>
              </a:spcBef>
              <a:spcAft>
                <a:spcPts val="0"/>
              </a:spcAft>
              <a:buClr>
                <a:srgbClr val="000000"/>
              </a:buClr>
              <a:buSzPts val="1100"/>
              <a:buFont typeface="Arial"/>
              <a:buNone/>
            </a:pPr>
            <a:r>
              <a:rPr b="0" i="0" lang="uk" sz="1100" u="none" cap="none" strike="noStrike">
                <a:solidFill>
                  <a:schemeClr val="dk1"/>
                </a:solidFill>
                <a:latin typeface="Montserrat"/>
                <a:ea typeface="Montserrat"/>
                <a:cs typeface="Montserrat"/>
                <a:sym typeface="Montserrat"/>
              </a:rPr>
              <a:t>Протягом дня звертай увагу, </a:t>
            </a:r>
            <a:br>
              <a:rPr b="0" i="0" lang="uk" sz="1100" u="none" cap="none" strike="noStrike">
                <a:solidFill>
                  <a:schemeClr val="dk1"/>
                </a:solidFill>
                <a:latin typeface="Montserrat"/>
                <a:ea typeface="Montserrat"/>
                <a:cs typeface="Montserrat"/>
                <a:sym typeface="Montserrat"/>
              </a:rPr>
            </a:br>
            <a:r>
              <a:rPr b="0" i="0" lang="uk" sz="1100" u="none" cap="none" strike="noStrike">
                <a:solidFill>
                  <a:schemeClr val="dk1"/>
                </a:solidFill>
                <a:latin typeface="Montserrat"/>
                <a:ea typeface="Montserrat"/>
                <a:cs typeface="Montserrat"/>
                <a:sym typeface="Montserrat"/>
              </a:rPr>
              <a:t>як використовують воду.</a:t>
            </a:r>
            <a:endParaRPr b="0" i="0" sz="1100" u="none" cap="none" strike="noStrike">
              <a:solidFill>
                <a:schemeClr val="dk1"/>
              </a:solidFill>
              <a:latin typeface="Montserrat"/>
              <a:ea typeface="Montserrat"/>
              <a:cs typeface="Montserrat"/>
              <a:sym typeface="Montserrat"/>
            </a:endParaRPr>
          </a:p>
          <a:p>
            <a:pPr indent="0" lvl="0" marL="0" marR="0" rtl="0" algn="l">
              <a:lnSpc>
                <a:spcPct val="100000"/>
              </a:lnSpc>
              <a:spcBef>
                <a:spcPts val="1400"/>
              </a:spcBef>
              <a:spcAft>
                <a:spcPts val="400"/>
              </a:spcAft>
              <a:buClr>
                <a:srgbClr val="000000"/>
              </a:buClr>
              <a:buSzPts val="1100"/>
              <a:buFont typeface="Arial"/>
              <a:buNone/>
            </a:pPr>
            <a:r>
              <a:rPr b="0" i="0" lang="uk" sz="1100" u="none" cap="none" strike="noStrike">
                <a:solidFill>
                  <a:schemeClr val="dk1"/>
                </a:solidFill>
                <a:latin typeface="Montserrat"/>
                <a:ea typeface="Montserrat"/>
                <a:cs typeface="Montserrat"/>
                <a:sym typeface="Montserrat"/>
              </a:rPr>
              <a:t>Подумай, як і де це можна </a:t>
            </a:r>
            <a:br>
              <a:rPr b="0" i="0" lang="uk" sz="1100" u="none" cap="none" strike="noStrike">
                <a:solidFill>
                  <a:schemeClr val="dk1"/>
                </a:solidFill>
                <a:latin typeface="Montserrat"/>
                <a:ea typeface="Montserrat"/>
                <a:cs typeface="Montserrat"/>
                <a:sym typeface="Montserrat"/>
              </a:rPr>
            </a:br>
            <a:r>
              <a:rPr b="0" i="0" lang="uk" sz="1100" u="none" cap="none" strike="noStrike">
                <a:solidFill>
                  <a:schemeClr val="dk1"/>
                </a:solidFill>
                <a:latin typeface="Montserrat"/>
                <a:ea typeface="Montserrat"/>
                <a:cs typeface="Montserrat"/>
                <a:sym typeface="Montserrat"/>
              </a:rPr>
              <a:t>робити більш ощадливо.</a:t>
            </a:r>
            <a:endParaRPr b="0" i="0" sz="1100" u="none" cap="none" strike="noStrike">
              <a:solidFill>
                <a:schemeClr val="dk1"/>
              </a:solidFill>
              <a:latin typeface="Montserrat"/>
              <a:ea typeface="Montserrat"/>
              <a:cs typeface="Montserrat"/>
              <a:sym typeface="Montserrat"/>
            </a:endParaRPr>
          </a:p>
        </p:txBody>
      </p:sp>
      <p:sp>
        <p:nvSpPr>
          <p:cNvPr id="1118" name="Google Shape;1118;p58"/>
          <p:cNvSpPr/>
          <p:nvPr/>
        </p:nvSpPr>
        <p:spPr>
          <a:xfrm rot="-2700000">
            <a:off x="724845" y="3946272"/>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sp>
        <p:nvSpPr>
          <p:cNvPr id="1119" name="Google Shape;1119;p58"/>
          <p:cNvSpPr/>
          <p:nvPr/>
        </p:nvSpPr>
        <p:spPr>
          <a:xfrm rot="-2700000">
            <a:off x="724845" y="4457622"/>
            <a:ext cx="97581" cy="97581"/>
          </a:xfrm>
          <a:prstGeom prst="teardrop">
            <a:avLst>
              <a:gd fmla="val 100000" name="adj"/>
            </a:avLst>
          </a:prstGeom>
          <a:solidFill>
            <a:srgbClr val="4895F7"/>
          </a:solidFill>
          <a:ln>
            <a:noFill/>
          </a:ln>
        </p:spPr>
        <p:txBody>
          <a:bodyPr anchorCtr="0" anchor="ctr" bIns="45100" lIns="90225" spcFirstLastPara="1" rIns="90225" wrap="square" tIns="45100">
            <a:noAutofit/>
          </a:bodyPr>
          <a:lstStyle/>
          <a:p>
            <a:pPr indent="0" lvl="0" marL="0" marR="0" rtl="0" algn="ctr">
              <a:lnSpc>
                <a:spcPct val="100000"/>
              </a:lnSpc>
              <a:spcBef>
                <a:spcPts val="0"/>
              </a:spcBef>
              <a:spcAft>
                <a:spcPts val="0"/>
              </a:spcAft>
              <a:buClr>
                <a:srgbClr val="000000"/>
              </a:buClr>
              <a:buSzPts val="1381"/>
              <a:buFont typeface="Arial"/>
              <a:buNone/>
            </a:pPr>
            <a:r>
              <a:t/>
            </a:r>
            <a:endParaRPr b="0" i="0" sz="1381" u="none" cap="none" strike="noStrike">
              <a:solidFill>
                <a:srgbClr val="FFFFFF"/>
              </a:solidFill>
              <a:latin typeface="Arial"/>
              <a:ea typeface="Arial"/>
              <a:cs typeface="Arial"/>
              <a:sym typeface="Arial"/>
            </a:endParaRPr>
          </a:p>
        </p:txBody>
      </p:sp>
      <p:pic>
        <p:nvPicPr>
          <p:cNvPr id="1120" name="Google Shape;1120;p58" title="крапля.png"/>
          <p:cNvPicPr preferRelativeResize="0"/>
          <p:nvPr/>
        </p:nvPicPr>
        <p:blipFill rotWithShape="1">
          <a:blip r:embed="rId3">
            <a:alphaModFix/>
          </a:blip>
          <a:srcRect b="0" l="0" r="0" t="0"/>
          <a:stretch/>
        </p:blipFill>
        <p:spPr>
          <a:xfrm>
            <a:off x="3857773" y="897471"/>
            <a:ext cx="678373" cy="661476"/>
          </a:xfrm>
          <a:prstGeom prst="rect">
            <a:avLst/>
          </a:prstGeom>
          <a:noFill/>
          <a:ln>
            <a:noFill/>
          </a:ln>
        </p:spPr>
      </p:pic>
      <p:pic>
        <p:nvPicPr>
          <p:cNvPr id="1121" name="Google Shape;1121;p58" title="Group 345.png"/>
          <p:cNvPicPr preferRelativeResize="0"/>
          <p:nvPr/>
        </p:nvPicPr>
        <p:blipFill rotWithShape="1">
          <a:blip r:embed="rId4">
            <a:alphaModFix/>
          </a:blip>
          <a:srcRect b="0" l="0" r="0" t="0"/>
          <a:stretch/>
        </p:blipFill>
        <p:spPr>
          <a:xfrm>
            <a:off x="8264842" y="880226"/>
            <a:ext cx="678384" cy="554100"/>
          </a:xfrm>
          <a:prstGeom prst="rect">
            <a:avLst/>
          </a:prstGeom>
          <a:noFill/>
          <a:ln>
            <a:noFill/>
          </a:ln>
        </p:spPr>
      </p:pic>
      <p:pic>
        <p:nvPicPr>
          <p:cNvPr id="1122" name="Google Shape;1122;p58" title="Group 346.png"/>
          <p:cNvPicPr preferRelativeResize="0"/>
          <p:nvPr/>
        </p:nvPicPr>
        <p:blipFill rotWithShape="1">
          <a:blip r:embed="rId5">
            <a:alphaModFix/>
          </a:blip>
          <a:srcRect b="0" l="0" r="0" t="0"/>
          <a:stretch/>
        </p:blipFill>
        <p:spPr>
          <a:xfrm>
            <a:off x="3739872" y="2291622"/>
            <a:ext cx="620527" cy="719050"/>
          </a:xfrm>
          <a:prstGeom prst="rect">
            <a:avLst/>
          </a:prstGeom>
          <a:noFill/>
          <a:ln>
            <a:noFill/>
          </a:ln>
        </p:spPr>
      </p:pic>
      <p:pic>
        <p:nvPicPr>
          <p:cNvPr id="1123" name="Google Shape;1123;p58" title="qwwdq.png"/>
          <p:cNvPicPr preferRelativeResize="0"/>
          <p:nvPr/>
        </p:nvPicPr>
        <p:blipFill rotWithShape="1">
          <a:blip r:embed="rId6">
            <a:alphaModFix/>
          </a:blip>
          <a:srcRect b="0" l="0" r="0" t="0"/>
          <a:stretch/>
        </p:blipFill>
        <p:spPr>
          <a:xfrm>
            <a:off x="8309578" y="2272257"/>
            <a:ext cx="391499" cy="591299"/>
          </a:xfrm>
          <a:prstGeom prst="rect">
            <a:avLst/>
          </a:prstGeom>
          <a:noFill/>
          <a:ln>
            <a:noFill/>
          </a:ln>
        </p:spPr>
      </p:pic>
      <p:pic>
        <p:nvPicPr>
          <p:cNvPr id="1124" name="Google Shape;1124;p58" title="Group 195.png"/>
          <p:cNvPicPr preferRelativeResize="0"/>
          <p:nvPr/>
        </p:nvPicPr>
        <p:blipFill rotWithShape="1">
          <a:blip r:embed="rId7">
            <a:alphaModFix/>
          </a:blip>
          <a:srcRect b="0" l="0" r="0" t="0"/>
          <a:stretch/>
        </p:blipFill>
        <p:spPr>
          <a:xfrm>
            <a:off x="3677515" y="3707698"/>
            <a:ext cx="820275" cy="8004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59"/>
          <p:cNvSpPr/>
          <p:nvPr/>
        </p:nvSpPr>
        <p:spPr>
          <a:xfrm>
            <a:off x="352025" y="808774"/>
            <a:ext cx="8445900" cy="693300"/>
          </a:xfrm>
          <a:prstGeom prst="roundRect">
            <a:avLst>
              <a:gd fmla="val 28664"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59"/>
          <p:cNvSpPr txBox="1"/>
          <p:nvPr/>
        </p:nvSpPr>
        <p:spPr>
          <a:xfrm>
            <a:off x="352025" y="283200"/>
            <a:ext cx="8902200" cy="538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uk" sz="2200" u="none" cap="none" strike="noStrike">
                <a:solidFill>
                  <a:srgbClr val="001D35"/>
                </a:solidFill>
                <a:latin typeface="Montserrat"/>
                <a:ea typeface="Montserrat"/>
                <a:cs typeface="Montserrat"/>
                <a:sym typeface="Montserrat"/>
              </a:rPr>
              <a:t>ПРАКТИЧНЕ ЗАВДАННЯ </a:t>
            </a:r>
            <a:r>
              <a:rPr b="0" i="0" lang="uk" sz="2200" u="none" cap="none" strike="noStrike">
                <a:solidFill>
                  <a:srgbClr val="001D35"/>
                </a:solidFill>
                <a:latin typeface="Montserrat SemiBold"/>
                <a:ea typeface="Montserrat SemiBold"/>
                <a:cs typeface="Montserrat SemiBold"/>
                <a:sym typeface="Montserrat SemiBold"/>
              </a:rPr>
              <a:t>«ВОДНИЙ ЧЕКЛІСТ МОГО ДОМУ»</a:t>
            </a:r>
            <a:endParaRPr b="0" i="0" sz="2200" u="none" cap="none" strike="noStrike">
              <a:solidFill>
                <a:srgbClr val="001D35"/>
              </a:solidFill>
              <a:latin typeface="Montserrat SemiBold"/>
              <a:ea typeface="Montserrat SemiBold"/>
              <a:cs typeface="Montserrat SemiBold"/>
              <a:sym typeface="Montserrat SemiBold"/>
            </a:endParaRPr>
          </a:p>
        </p:txBody>
      </p:sp>
      <p:sp>
        <p:nvSpPr>
          <p:cNvPr id="1131" name="Google Shape;1131;p59"/>
          <p:cNvSpPr txBox="1"/>
          <p:nvPr/>
        </p:nvSpPr>
        <p:spPr>
          <a:xfrm>
            <a:off x="549750" y="927169"/>
            <a:ext cx="8010300" cy="4923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uk" sz="1300" u="none" cap="none" strike="noStrike">
                <a:solidFill>
                  <a:srgbClr val="001D35"/>
                </a:solidFill>
                <a:latin typeface="Montserrat"/>
                <a:ea typeface="Montserrat"/>
                <a:cs typeface="Montserrat"/>
                <a:sym typeface="Montserrat"/>
              </a:rPr>
              <a:t>Разом із дорослими перевірте, чи у вашому будинку або квартирі ощадливо використовують воду. </a:t>
            </a:r>
            <a:r>
              <a:rPr b="0" i="0" lang="uk" sz="1300" u="none" cap="none" strike="noStrike">
                <a:solidFill>
                  <a:srgbClr val="001D35"/>
                </a:solidFill>
                <a:latin typeface="Montserrat ExtraBold"/>
                <a:ea typeface="Montserrat ExtraBold"/>
                <a:cs typeface="Montserrat ExtraBold"/>
                <a:sym typeface="Montserrat ExtraBold"/>
              </a:rPr>
              <a:t>Позначте         те, що вже є вдома,       — те, що можна покращити.</a:t>
            </a:r>
            <a:endParaRPr b="0" i="0" sz="1300" u="none" cap="none" strike="noStrike">
              <a:solidFill>
                <a:srgbClr val="001D35"/>
              </a:solidFill>
              <a:latin typeface="Montserrat ExtraBold"/>
              <a:ea typeface="Montserrat ExtraBold"/>
              <a:cs typeface="Montserrat ExtraBold"/>
              <a:sym typeface="Montserrat ExtraBold"/>
            </a:endParaRPr>
          </a:p>
        </p:txBody>
      </p:sp>
      <p:sp>
        <p:nvSpPr>
          <p:cNvPr id="1132" name="Google Shape;1132;p59"/>
          <p:cNvSpPr/>
          <p:nvPr/>
        </p:nvSpPr>
        <p:spPr>
          <a:xfrm>
            <a:off x="336800" y="1598101"/>
            <a:ext cx="8445900" cy="2176500"/>
          </a:xfrm>
          <a:prstGeom prst="roundRect">
            <a:avLst>
              <a:gd fmla="val 8544"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59"/>
          <p:cNvSpPr txBox="1"/>
          <p:nvPr>
            <p:ph type="title"/>
          </p:nvPr>
        </p:nvSpPr>
        <p:spPr>
          <a:xfrm>
            <a:off x="473497" y="1628486"/>
            <a:ext cx="3115800" cy="400200"/>
          </a:xfrm>
          <a:prstGeom prst="rect">
            <a:avLst/>
          </a:prstGeom>
          <a:noFill/>
          <a:ln>
            <a:noFill/>
          </a:ln>
        </p:spPr>
        <p:txBody>
          <a:bodyPr anchorCtr="0" anchor="ctr" bIns="91425" lIns="91425" spcFirstLastPara="1" rIns="91425" wrap="square" tIns="91425">
            <a:spAutoFit/>
          </a:bodyPr>
          <a:lstStyle/>
          <a:p>
            <a:pPr indent="0" lvl="0" marL="0" rtl="0" algn="l">
              <a:lnSpc>
                <a:spcPct val="115000"/>
              </a:lnSpc>
              <a:spcBef>
                <a:spcPts val="0"/>
              </a:spcBef>
              <a:spcAft>
                <a:spcPts val="0"/>
              </a:spcAft>
              <a:buSzPts val="1100"/>
              <a:buNone/>
            </a:pPr>
            <a:r>
              <a:rPr b="1" lang="uk" sz="1400">
                <a:latin typeface="Montserrat"/>
                <a:ea typeface="Montserrat"/>
                <a:cs typeface="Montserrat"/>
                <a:sym typeface="Montserrat"/>
              </a:rPr>
              <a:t>Перевірте:</a:t>
            </a:r>
            <a:endParaRPr b="1" sz="1400">
              <a:latin typeface="Montserrat"/>
              <a:ea typeface="Montserrat"/>
              <a:cs typeface="Montserrat"/>
              <a:sym typeface="Montserrat"/>
            </a:endParaRPr>
          </a:p>
        </p:txBody>
      </p:sp>
      <p:sp>
        <p:nvSpPr>
          <p:cNvPr id="1134" name="Google Shape;1134;p59"/>
          <p:cNvSpPr txBox="1"/>
          <p:nvPr/>
        </p:nvSpPr>
        <p:spPr>
          <a:xfrm>
            <a:off x="691575" y="1967887"/>
            <a:ext cx="4550100" cy="1639200"/>
          </a:xfrm>
          <a:prstGeom prst="rect">
            <a:avLst/>
          </a:prstGeom>
          <a:noFill/>
          <a:ln>
            <a:noFill/>
          </a:ln>
        </p:spPr>
        <p:txBody>
          <a:bodyPr anchorCtr="0" anchor="ctr"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чи не протікають крани</a:t>
            </a:r>
            <a:endParaRPr b="0" i="0" sz="1400" u="none" cap="none" strike="noStrike">
              <a:solidFill>
                <a:schemeClr val="dk1"/>
              </a:solidFill>
              <a:latin typeface="Montserrat"/>
              <a:ea typeface="Montserrat"/>
              <a:cs typeface="Montserrat"/>
              <a:sym typeface="Montserrat"/>
            </a:endParaRPr>
          </a:p>
          <a:p>
            <a:pPr indent="0" lvl="0" marL="0" marR="0" rtl="0" algn="l">
              <a:lnSpc>
                <a:spcPct val="115000"/>
              </a:lnSpc>
              <a:spcBef>
                <a:spcPts val="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чи не протікають труби під раковиною</a:t>
            </a:r>
            <a:endParaRPr b="0" i="0" sz="1400" u="none" cap="none" strike="noStrike">
              <a:solidFill>
                <a:schemeClr val="dk1"/>
              </a:solidFill>
              <a:latin typeface="Montserrat"/>
              <a:ea typeface="Montserrat"/>
              <a:cs typeface="Montserrat"/>
              <a:sym typeface="Montserrat"/>
            </a:endParaRPr>
          </a:p>
          <a:p>
            <a:pPr indent="0" lvl="0" marL="0" marR="0" rtl="0" algn="l">
              <a:lnSpc>
                <a:spcPct val="115000"/>
              </a:lnSpc>
              <a:spcBef>
                <a:spcPts val="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чи справно працює кнопка зливного бачка</a:t>
            </a:r>
            <a:endParaRPr b="0" i="0" sz="1400" u="none" cap="none" strike="noStrike">
              <a:solidFill>
                <a:schemeClr val="dk1"/>
              </a:solidFill>
              <a:latin typeface="Montserrat"/>
              <a:ea typeface="Montserrat"/>
              <a:cs typeface="Montserrat"/>
              <a:sym typeface="Montserrat"/>
            </a:endParaRPr>
          </a:p>
          <a:p>
            <a:pPr indent="0" lvl="0" marL="0" marR="0" rtl="0" algn="l">
              <a:lnSpc>
                <a:spcPct val="115000"/>
              </a:lnSpc>
              <a:spcBef>
                <a:spcPts val="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чи немає постійного підтікання води в унітазі</a:t>
            </a:r>
            <a:endParaRPr b="0" i="0" sz="1400" u="none" cap="none" strike="noStrike">
              <a:solidFill>
                <a:schemeClr val="dk1"/>
              </a:solidFill>
              <a:latin typeface="Montserrat"/>
              <a:ea typeface="Montserrat"/>
              <a:cs typeface="Montserrat"/>
              <a:sym typeface="Montserrat"/>
            </a:endParaRPr>
          </a:p>
          <a:p>
            <a:pPr indent="0" lvl="0" marL="0" marR="0" rtl="0" algn="l">
              <a:lnSpc>
                <a:spcPct val="115000"/>
              </a:lnSpc>
              <a:spcBef>
                <a:spcPts val="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чи є на кранах насадки-аератори, </a:t>
            </a:r>
            <a:endParaRPr b="0" i="0" sz="1400" u="none" cap="none" strike="noStrike">
              <a:solidFill>
                <a:schemeClr val="dk1"/>
              </a:solidFill>
              <a:latin typeface="Montserrat"/>
              <a:ea typeface="Montserrat"/>
              <a:cs typeface="Montserrat"/>
              <a:sym typeface="Montserrat"/>
            </a:endParaRPr>
          </a:p>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chemeClr val="dk1"/>
                </a:solidFill>
                <a:latin typeface="Montserrat"/>
                <a:ea typeface="Montserrat"/>
                <a:cs typeface="Montserrat"/>
                <a:sym typeface="Montserrat"/>
              </a:rPr>
              <a:t>які зменшують витрати води</a:t>
            </a:r>
            <a:endParaRPr b="0" i="0" sz="1400" u="none" cap="none" strike="noStrike">
              <a:solidFill>
                <a:schemeClr val="dk1"/>
              </a:solidFill>
              <a:latin typeface="Montserrat"/>
              <a:ea typeface="Montserrat"/>
              <a:cs typeface="Montserrat"/>
              <a:sym typeface="Montserrat"/>
            </a:endParaRPr>
          </a:p>
        </p:txBody>
      </p:sp>
      <p:sp>
        <p:nvSpPr>
          <p:cNvPr id="1135" name="Google Shape;1135;p59"/>
          <p:cNvSpPr/>
          <p:nvPr/>
        </p:nvSpPr>
        <p:spPr>
          <a:xfrm rot="-2700000">
            <a:off x="583343" y="2360125"/>
            <a:ext cx="141704" cy="141704"/>
          </a:xfrm>
          <a:prstGeom prst="teardrop">
            <a:avLst>
              <a:gd fmla="val 100000" name="adj"/>
            </a:avLst>
          </a:prstGeom>
          <a:solidFill>
            <a:srgbClr val="4895F7"/>
          </a:solidFill>
          <a:ln>
            <a:noFill/>
          </a:ln>
        </p:spPr>
        <p:txBody>
          <a:bodyPr anchorCtr="0" anchor="ctr" bIns="65475" lIns="130950" spcFirstLastPara="1" rIns="130950" wrap="square" tIns="65475">
            <a:noAutofit/>
          </a:bodyPr>
          <a:lstStyle/>
          <a:p>
            <a:pPr indent="0" lvl="0" marL="0" marR="0" rtl="0" algn="ctr">
              <a:lnSpc>
                <a:spcPct val="100000"/>
              </a:lnSpc>
              <a:spcBef>
                <a:spcPts val="0"/>
              </a:spcBef>
              <a:spcAft>
                <a:spcPts val="0"/>
              </a:spcAft>
              <a:buClr>
                <a:srgbClr val="000000"/>
              </a:buClr>
              <a:buSzPts val="2005"/>
              <a:buFont typeface="Arial"/>
              <a:buNone/>
            </a:pPr>
            <a:r>
              <a:t/>
            </a:r>
            <a:endParaRPr b="0" i="0" sz="2005" u="none" cap="none" strike="noStrike">
              <a:solidFill>
                <a:srgbClr val="FFFFFF"/>
              </a:solidFill>
              <a:latin typeface="Arial"/>
              <a:ea typeface="Arial"/>
              <a:cs typeface="Arial"/>
              <a:sym typeface="Arial"/>
            </a:endParaRPr>
          </a:p>
        </p:txBody>
      </p:sp>
      <p:sp>
        <p:nvSpPr>
          <p:cNvPr id="1136" name="Google Shape;1136;p59"/>
          <p:cNvSpPr/>
          <p:nvPr/>
        </p:nvSpPr>
        <p:spPr>
          <a:xfrm rot="-2700000">
            <a:off x="583343" y="2122726"/>
            <a:ext cx="141704" cy="141704"/>
          </a:xfrm>
          <a:prstGeom prst="teardrop">
            <a:avLst>
              <a:gd fmla="val 100000" name="adj"/>
            </a:avLst>
          </a:prstGeom>
          <a:solidFill>
            <a:srgbClr val="4895F7"/>
          </a:solidFill>
          <a:ln>
            <a:noFill/>
          </a:ln>
        </p:spPr>
        <p:txBody>
          <a:bodyPr anchorCtr="0" anchor="ctr" bIns="65475" lIns="130950" spcFirstLastPara="1" rIns="130950" wrap="square" tIns="65475">
            <a:noAutofit/>
          </a:bodyPr>
          <a:lstStyle/>
          <a:p>
            <a:pPr indent="0" lvl="0" marL="0" marR="0" rtl="0" algn="ctr">
              <a:lnSpc>
                <a:spcPct val="100000"/>
              </a:lnSpc>
              <a:spcBef>
                <a:spcPts val="0"/>
              </a:spcBef>
              <a:spcAft>
                <a:spcPts val="0"/>
              </a:spcAft>
              <a:buClr>
                <a:srgbClr val="000000"/>
              </a:buClr>
              <a:buSzPts val="2005"/>
              <a:buFont typeface="Arial"/>
              <a:buNone/>
            </a:pPr>
            <a:r>
              <a:t/>
            </a:r>
            <a:endParaRPr b="0" i="0" sz="2005" u="none" cap="none" strike="noStrike">
              <a:solidFill>
                <a:srgbClr val="FFFFFF"/>
              </a:solidFill>
              <a:latin typeface="Arial"/>
              <a:ea typeface="Arial"/>
              <a:cs typeface="Arial"/>
              <a:sym typeface="Arial"/>
            </a:endParaRPr>
          </a:p>
        </p:txBody>
      </p:sp>
      <p:sp>
        <p:nvSpPr>
          <p:cNvPr id="1137" name="Google Shape;1137;p59"/>
          <p:cNvSpPr txBox="1"/>
          <p:nvPr/>
        </p:nvSpPr>
        <p:spPr>
          <a:xfrm>
            <a:off x="5462788" y="1967879"/>
            <a:ext cx="3384000" cy="1639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chemeClr val="dk1"/>
                </a:solidFill>
                <a:latin typeface="Montserrat"/>
                <a:ea typeface="Montserrat"/>
                <a:cs typeface="Montserrat"/>
                <a:sym typeface="Montserrat"/>
              </a:rPr>
              <a:t>чи закриваєте кран під час чищення зубів</a:t>
            </a:r>
            <a:endParaRPr b="0" i="0" sz="1400" u="none" cap="none" strike="noStrike">
              <a:solidFill>
                <a:schemeClr val="dk1"/>
              </a:solidFill>
              <a:latin typeface="Montserrat"/>
              <a:ea typeface="Montserrat"/>
              <a:cs typeface="Montserrat"/>
              <a:sym typeface="Montserrat"/>
            </a:endParaRPr>
          </a:p>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chemeClr val="dk1"/>
                </a:solidFill>
                <a:latin typeface="Montserrat"/>
                <a:ea typeface="Montserrat"/>
                <a:cs typeface="Montserrat"/>
                <a:sym typeface="Montserrat"/>
              </a:rPr>
              <a:t>чи повністю завантажуєте пральну / посудомийну машину</a:t>
            </a:r>
            <a:endParaRPr b="0" i="0" sz="1400" u="none" cap="none" strike="noStrike">
              <a:solidFill>
                <a:schemeClr val="dk1"/>
              </a:solidFill>
              <a:latin typeface="Montserrat"/>
              <a:ea typeface="Montserrat"/>
              <a:cs typeface="Montserrat"/>
              <a:sym typeface="Montserrat"/>
            </a:endParaRPr>
          </a:p>
          <a:p>
            <a:pPr indent="0" lvl="0" marL="0" marR="0" rtl="0" algn="l">
              <a:lnSpc>
                <a:spcPct val="115000"/>
              </a:lnSpc>
              <a:spcBef>
                <a:spcPts val="0"/>
              </a:spcBef>
              <a:spcAft>
                <a:spcPts val="0"/>
              </a:spcAft>
              <a:buClr>
                <a:srgbClr val="000000"/>
              </a:buClr>
              <a:buSzPts val="1400"/>
              <a:buFont typeface="Arial"/>
              <a:buNone/>
            </a:pPr>
            <a:r>
              <a:rPr b="0" i="0" lang="uk" sz="1400" u="none" cap="none" strike="noStrike">
                <a:solidFill>
                  <a:schemeClr val="dk1"/>
                </a:solidFill>
                <a:latin typeface="Montserrat"/>
                <a:ea typeface="Montserrat"/>
                <a:cs typeface="Montserrat"/>
                <a:sym typeface="Montserrat"/>
              </a:rPr>
              <a:t>чи є вдома запас води для важливих потреб</a:t>
            </a:r>
            <a:endParaRPr b="0" i="0" sz="1400" u="none" cap="none" strike="noStrike">
              <a:solidFill>
                <a:schemeClr val="dk1"/>
              </a:solidFill>
              <a:latin typeface="Montserrat"/>
              <a:ea typeface="Montserrat"/>
              <a:cs typeface="Montserrat"/>
              <a:sym typeface="Montserrat"/>
            </a:endParaRPr>
          </a:p>
        </p:txBody>
      </p:sp>
      <p:sp>
        <p:nvSpPr>
          <p:cNvPr id="1138" name="Google Shape;1138;p59"/>
          <p:cNvSpPr/>
          <p:nvPr/>
        </p:nvSpPr>
        <p:spPr>
          <a:xfrm rot="-2700000">
            <a:off x="583343" y="2845053"/>
            <a:ext cx="141704" cy="141704"/>
          </a:xfrm>
          <a:prstGeom prst="teardrop">
            <a:avLst>
              <a:gd fmla="val 100000" name="adj"/>
            </a:avLst>
          </a:prstGeom>
          <a:solidFill>
            <a:srgbClr val="4895F7"/>
          </a:solidFill>
          <a:ln>
            <a:noFill/>
          </a:ln>
        </p:spPr>
        <p:txBody>
          <a:bodyPr anchorCtr="0" anchor="ctr" bIns="65475" lIns="130950" spcFirstLastPara="1" rIns="130950" wrap="square" tIns="65475">
            <a:noAutofit/>
          </a:bodyPr>
          <a:lstStyle/>
          <a:p>
            <a:pPr indent="0" lvl="0" marL="0" marR="0" rtl="0" algn="ctr">
              <a:lnSpc>
                <a:spcPct val="100000"/>
              </a:lnSpc>
              <a:spcBef>
                <a:spcPts val="0"/>
              </a:spcBef>
              <a:spcAft>
                <a:spcPts val="0"/>
              </a:spcAft>
              <a:buClr>
                <a:srgbClr val="000000"/>
              </a:buClr>
              <a:buSzPts val="2005"/>
              <a:buFont typeface="Arial"/>
              <a:buNone/>
            </a:pPr>
            <a:r>
              <a:t/>
            </a:r>
            <a:endParaRPr b="0" i="0" sz="2005" u="none" cap="none" strike="noStrike">
              <a:solidFill>
                <a:srgbClr val="FFFFFF"/>
              </a:solidFill>
              <a:latin typeface="Arial"/>
              <a:ea typeface="Arial"/>
              <a:cs typeface="Arial"/>
              <a:sym typeface="Arial"/>
            </a:endParaRPr>
          </a:p>
        </p:txBody>
      </p:sp>
      <p:sp>
        <p:nvSpPr>
          <p:cNvPr id="1139" name="Google Shape;1139;p59"/>
          <p:cNvSpPr/>
          <p:nvPr/>
        </p:nvSpPr>
        <p:spPr>
          <a:xfrm rot="-2700000">
            <a:off x="583343" y="2604878"/>
            <a:ext cx="141704" cy="141704"/>
          </a:xfrm>
          <a:prstGeom prst="teardrop">
            <a:avLst>
              <a:gd fmla="val 100000" name="adj"/>
            </a:avLst>
          </a:prstGeom>
          <a:solidFill>
            <a:srgbClr val="4895F7"/>
          </a:solidFill>
          <a:ln>
            <a:noFill/>
          </a:ln>
        </p:spPr>
        <p:txBody>
          <a:bodyPr anchorCtr="0" anchor="ctr" bIns="65475" lIns="130950" spcFirstLastPara="1" rIns="130950" wrap="square" tIns="65475">
            <a:noAutofit/>
          </a:bodyPr>
          <a:lstStyle/>
          <a:p>
            <a:pPr indent="0" lvl="0" marL="0" marR="0" rtl="0" algn="ctr">
              <a:lnSpc>
                <a:spcPct val="100000"/>
              </a:lnSpc>
              <a:spcBef>
                <a:spcPts val="0"/>
              </a:spcBef>
              <a:spcAft>
                <a:spcPts val="0"/>
              </a:spcAft>
              <a:buClr>
                <a:srgbClr val="000000"/>
              </a:buClr>
              <a:buSzPts val="2005"/>
              <a:buFont typeface="Arial"/>
              <a:buNone/>
            </a:pPr>
            <a:r>
              <a:t/>
            </a:r>
            <a:endParaRPr b="0" i="0" sz="2005" u="none" cap="none" strike="noStrike">
              <a:solidFill>
                <a:srgbClr val="FFFFFF"/>
              </a:solidFill>
              <a:latin typeface="Arial"/>
              <a:ea typeface="Arial"/>
              <a:cs typeface="Arial"/>
              <a:sym typeface="Arial"/>
            </a:endParaRPr>
          </a:p>
        </p:txBody>
      </p:sp>
      <p:sp>
        <p:nvSpPr>
          <p:cNvPr id="1140" name="Google Shape;1140;p59"/>
          <p:cNvSpPr/>
          <p:nvPr/>
        </p:nvSpPr>
        <p:spPr>
          <a:xfrm rot="-2700000">
            <a:off x="583343" y="3104008"/>
            <a:ext cx="141704" cy="141704"/>
          </a:xfrm>
          <a:prstGeom prst="teardrop">
            <a:avLst>
              <a:gd fmla="val 100000" name="adj"/>
            </a:avLst>
          </a:prstGeom>
          <a:solidFill>
            <a:srgbClr val="4895F7"/>
          </a:solidFill>
          <a:ln>
            <a:noFill/>
          </a:ln>
        </p:spPr>
        <p:txBody>
          <a:bodyPr anchorCtr="0" anchor="ctr" bIns="65475" lIns="130950" spcFirstLastPara="1" rIns="130950" wrap="square" tIns="65475">
            <a:noAutofit/>
          </a:bodyPr>
          <a:lstStyle/>
          <a:p>
            <a:pPr indent="0" lvl="0" marL="0" marR="0" rtl="0" algn="ctr">
              <a:lnSpc>
                <a:spcPct val="100000"/>
              </a:lnSpc>
              <a:spcBef>
                <a:spcPts val="0"/>
              </a:spcBef>
              <a:spcAft>
                <a:spcPts val="0"/>
              </a:spcAft>
              <a:buClr>
                <a:srgbClr val="000000"/>
              </a:buClr>
              <a:buSzPts val="2005"/>
              <a:buFont typeface="Arial"/>
              <a:buNone/>
            </a:pPr>
            <a:r>
              <a:t/>
            </a:r>
            <a:endParaRPr b="0" i="0" sz="2005" u="none" cap="none" strike="noStrike">
              <a:solidFill>
                <a:srgbClr val="FFFFFF"/>
              </a:solidFill>
              <a:latin typeface="Arial"/>
              <a:ea typeface="Arial"/>
              <a:cs typeface="Arial"/>
              <a:sym typeface="Arial"/>
            </a:endParaRPr>
          </a:p>
        </p:txBody>
      </p:sp>
      <p:sp>
        <p:nvSpPr>
          <p:cNvPr id="1141" name="Google Shape;1141;p59"/>
          <p:cNvSpPr/>
          <p:nvPr/>
        </p:nvSpPr>
        <p:spPr>
          <a:xfrm rot="-2700000">
            <a:off x="5316618" y="2122726"/>
            <a:ext cx="141704" cy="141704"/>
          </a:xfrm>
          <a:prstGeom prst="teardrop">
            <a:avLst>
              <a:gd fmla="val 100000" name="adj"/>
            </a:avLst>
          </a:prstGeom>
          <a:solidFill>
            <a:srgbClr val="4895F7"/>
          </a:solidFill>
          <a:ln>
            <a:noFill/>
          </a:ln>
        </p:spPr>
        <p:txBody>
          <a:bodyPr anchorCtr="0" anchor="ctr" bIns="65475" lIns="130950" spcFirstLastPara="1" rIns="130950" wrap="square" tIns="65475">
            <a:noAutofit/>
          </a:bodyPr>
          <a:lstStyle/>
          <a:p>
            <a:pPr indent="0" lvl="0" marL="0" marR="0" rtl="0" algn="ctr">
              <a:lnSpc>
                <a:spcPct val="100000"/>
              </a:lnSpc>
              <a:spcBef>
                <a:spcPts val="0"/>
              </a:spcBef>
              <a:spcAft>
                <a:spcPts val="0"/>
              </a:spcAft>
              <a:buClr>
                <a:srgbClr val="000000"/>
              </a:buClr>
              <a:buSzPts val="2005"/>
              <a:buFont typeface="Arial"/>
              <a:buNone/>
            </a:pPr>
            <a:r>
              <a:t/>
            </a:r>
            <a:endParaRPr b="0" i="0" sz="2005" u="none" cap="none" strike="noStrike">
              <a:solidFill>
                <a:srgbClr val="FFFFFF"/>
              </a:solidFill>
              <a:latin typeface="Arial"/>
              <a:ea typeface="Arial"/>
              <a:cs typeface="Arial"/>
              <a:sym typeface="Arial"/>
            </a:endParaRPr>
          </a:p>
        </p:txBody>
      </p:sp>
      <p:sp>
        <p:nvSpPr>
          <p:cNvPr id="1142" name="Google Shape;1142;p59"/>
          <p:cNvSpPr/>
          <p:nvPr/>
        </p:nvSpPr>
        <p:spPr>
          <a:xfrm rot="-2700000">
            <a:off x="5316618" y="2604878"/>
            <a:ext cx="141704" cy="141704"/>
          </a:xfrm>
          <a:prstGeom prst="teardrop">
            <a:avLst>
              <a:gd fmla="val 100000" name="adj"/>
            </a:avLst>
          </a:prstGeom>
          <a:solidFill>
            <a:srgbClr val="4895F7"/>
          </a:solidFill>
          <a:ln>
            <a:noFill/>
          </a:ln>
        </p:spPr>
        <p:txBody>
          <a:bodyPr anchorCtr="0" anchor="ctr" bIns="65475" lIns="130950" spcFirstLastPara="1" rIns="130950" wrap="square" tIns="65475">
            <a:noAutofit/>
          </a:bodyPr>
          <a:lstStyle/>
          <a:p>
            <a:pPr indent="0" lvl="0" marL="0" marR="0" rtl="0" algn="ctr">
              <a:lnSpc>
                <a:spcPct val="100000"/>
              </a:lnSpc>
              <a:spcBef>
                <a:spcPts val="0"/>
              </a:spcBef>
              <a:spcAft>
                <a:spcPts val="0"/>
              </a:spcAft>
              <a:buClr>
                <a:srgbClr val="000000"/>
              </a:buClr>
              <a:buSzPts val="2005"/>
              <a:buFont typeface="Arial"/>
              <a:buNone/>
            </a:pPr>
            <a:r>
              <a:t/>
            </a:r>
            <a:endParaRPr b="0" i="0" sz="2005" u="none" cap="none" strike="noStrike">
              <a:solidFill>
                <a:srgbClr val="FFFFFF"/>
              </a:solidFill>
              <a:latin typeface="Arial"/>
              <a:ea typeface="Arial"/>
              <a:cs typeface="Arial"/>
              <a:sym typeface="Arial"/>
            </a:endParaRPr>
          </a:p>
        </p:txBody>
      </p:sp>
      <p:sp>
        <p:nvSpPr>
          <p:cNvPr id="1143" name="Google Shape;1143;p59"/>
          <p:cNvSpPr/>
          <p:nvPr/>
        </p:nvSpPr>
        <p:spPr>
          <a:xfrm rot="-2700000">
            <a:off x="5316618" y="3104008"/>
            <a:ext cx="141704" cy="141704"/>
          </a:xfrm>
          <a:prstGeom prst="teardrop">
            <a:avLst>
              <a:gd fmla="val 100000" name="adj"/>
            </a:avLst>
          </a:prstGeom>
          <a:solidFill>
            <a:srgbClr val="4895F7"/>
          </a:solidFill>
          <a:ln>
            <a:noFill/>
          </a:ln>
        </p:spPr>
        <p:txBody>
          <a:bodyPr anchorCtr="0" anchor="ctr" bIns="65475" lIns="130950" spcFirstLastPara="1" rIns="130950" wrap="square" tIns="65475">
            <a:noAutofit/>
          </a:bodyPr>
          <a:lstStyle/>
          <a:p>
            <a:pPr indent="0" lvl="0" marL="0" marR="0" rtl="0" algn="ctr">
              <a:lnSpc>
                <a:spcPct val="100000"/>
              </a:lnSpc>
              <a:spcBef>
                <a:spcPts val="0"/>
              </a:spcBef>
              <a:spcAft>
                <a:spcPts val="0"/>
              </a:spcAft>
              <a:buClr>
                <a:srgbClr val="000000"/>
              </a:buClr>
              <a:buSzPts val="2005"/>
              <a:buFont typeface="Arial"/>
              <a:buNone/>
            </a:pPr>
            <a:r>
              <a:t/>
            </a:r>
            <a:endParaRPr b="0" i="0" sz="2005" u="none" cap="none" strike="noStrike">
              <a:solidFill>
                <a:srgbClr val="FFFFFF"/>
              </a:solidFill>
              <a:latin typeface="Arial"/>
              <a:ea typeface="Arial"/>
              <a:cs typeface="Arial"/>
              <a:sym typeface="Arial"/>
            </a:endParaRPr>
          </a:p>
        </p:txBody>
      </p:sp>
      <p:pic>
        <p:nvPicPr>
          <p:cNvPr id="1144" name="Google Shape;1144;p59"/>
          <p:cNvPicPr preferRelativeResize="0"/>
          <p:nvPr/>
        </p:nvPicPr>
        <p:blipFill rotWithShape="1">
          <a:blip r:embed="rId3">
            <a:alphaModFix/>
          </a:blip>
          <a:srcRect b="0" l="0" r="0" t="0"/>
          <a:stretch/>
        </p:blipFill>
        <p:spPr>
          <a:xfrm rot="-3724486">
            <a:off x="7974251" y="1217001"/>
            <a:ext cx="925671" cy="937015"/>
          </a:xfrm>
          <a:prstGeom prst="rect">
            <a:avLst/>
          </a:prstGeom>
          <a:noFill/>
          <a:ln>
            <a:noFill/>
          </a:ln>
        </p:spPr>
      </p:pic>
      <p:sp>
        <p:nvSpPr>
          <p:cNvPr id="1145" name="Google Shape;1145;p59"/>
          <p:cNvSpPr/>
          <p:nvPr/>
        </p:nvSpPr>
        <p:spPr>
          <a:xfrm>
            <a:off x="352025" y="3879946"/>
            <a:ext cx="8445900" cy="871500"/>
          </a:xfrm>
          <a:prstGeom prst="roundRect">
            <a:avLst>
              <a:gd fmla="val 23608" name="adj"/>
            </a:avLst>
          </a:prstGeom>
          <a:solidFill>
            <a:srgbClr val="FBBD0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pic>
        <p:nvPicPr>
          <p:cNvPr id="1146" name="Google Shape;1146;p59"/>
          <p:cNvPicPr preferRelativeResize="0"/>
          <p:nvPr/>
        </p:nvPicPr>
        <p:blipFill rotWithShape="1">
          <a:blip r:embed="rId4">
            <a:alphaModFix/>
          </a:blip>
          <a:srcRect b="0" l="0" r="0" t="0"/>
          <a:stretch/>
        </p:blipFill>
        <p:spPr>
          <a:xfrm flipH="1">
            <a:off x="7278551" y="3200380"/>
            <a:ext cx="1430074" cy="1940439"/>
          </a:xfrm>
          <a:prstGeom prst="rect">
            <a:avLst/>
          </a:prstGeom>
          <a:noFill/>
          <a:ln>
            <a:noFill/>
          </a:ln>
        </p:spPr>
      </p:pic>
      <p:sp>
        <p:nvSpPr>
          <p:cNvPr id="1147" name="Google Shape;1147;p59"/>
          <p:cNvSpPr txBox="1"/>
          <p:nvPr/>
        </p:nvSpPr>
        <p:spPr>
          <a:xfrm>
            <a:off x="577750" y="4066025"/>
            <a:ext cx="6623100" cy="4923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1" i="0" lang="uk" sz="1600" u="none" cap="none" strike="noStrike">
                <a:solidFill>
                  <a:srgbClr val="001D35"/>
                </a:solidFill>
                <a:latin typeface="Montserrat"/>
                <a:ea typeface="Montserrat"/>
                <a:cs typeface="Montserrat"/>
                <a:sym typeface="Montserrat"/>
              </a:rPr>
              <a:t>Після перевірки разом оберіть 1–2 дії, які ваша родина може зробити вже цього тижня, щоб економити воду.</a:t>
            </a:r>
            <a:endParaRPr b="1" i="0" sz="1600" u="none" cap="none" strike="noStrike">
              <a:solidFill>
                <a:srgbClr val="001D35"/>
              </a:solidFill>
              <a:latin typeface="Montserrat"/>
              <a:ea typeface="Montserrat"/>
              <a:cs typeface="Montserrat"/>
              <a:sym typeface="Montserrat"/>
            </a:endParaRPr>
          </a:p>
        </p:txBody>
      </p:sp>
      <p:pic>
        <p:nvPicPr>
          <p:cNvPr id="1148" name="Google Shape;1148;p59"/>
          <p:cNvPicPr preferRelativeResize="0"/>
          <p:nvPr/>
        </p:nvPicPr>
        <p:blipFill rotWithShape="1">
          <a:blip r:embed="rId5">
            <a:alphaModFix/>
          </a:blip>
          <a:srcRect b="0" l="0" r="0" t="0"/>
          <a:stretch/>
        </p:blipFill>
        <p:spPr>
          <a:xfrm>
            <a:off x="201124" y="3136054"/>
            <a:ext cx="617059" cy="693425"/>
          </a:xfrm>
          <a:prstGeom prst="rect">
            <a:avLst/>
          </a:prstGeom>
          <a:noFill/>
          <a:ln>
            <a:noFill/>
          </a:ln>
        </p:spPr>
      </p:pic>
      <p:pic>
        <p:nvPicPr>
          <p:cNvPr id="1149" name="Google Shape;1149;p59" title="Star 1.png"/>
          <p:cNvPicPr preferRelativeResize="0"/>
          <p:nvPr/>
        </p:nvPicPr>
        <p:blipFill rotWithShape="1">
          <a:blip r:embed="rId6">
            <a:alphaModFix/>
          </a:blip>
          <a:srcRect b="0" l="0" r="0" t="0"/>
          <a:stretch/>
        </p:blipFill>
        <p:spPr>
          <a:xfrm>
            <a:off x="5564183" y="1104006"/>
            <a:ext cx="307225" cy="299822"/>
          </a:xfrm>
          <a:prstGeom prst="rect">
            <a:avLst/>
          </a:prstGeom>
          <a:noFill/>
          <a:ln>
            <a:noFill/>
          </a:ln>
        </p:spPr>
      </p:pic>
      <p:pic>
        <p:nvPicPr>
          <p:cNvPr id="1150" name="Google Shape;1150;p59" title="Vector 140.png"/>
          <p:cNvPicPr preferRelativeResize="0"/>
          <p:nvPr/>
        </p:nvPicPr>
        <p:blipFill rotWithShape="1">
          <a:blip r:embed="rId7">
            <a:alphaModFix/>
          </a:blip>
          <a:srcRect b="0" l="0" r="0" t="0"/>
          <a:stretch/>
        </p:blipFill>
        <p:spPr>
          <a:xfrm>
            <a:off x="3416525" y="1136300"/>
            <a:ext cx="314628" cy="26650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6"/>
          <p:cNvSpPr txBox="1"/>
          <p:nvPr/>
        </p:nvSpPr>
        <p:spPr>
          <a:xfrm>
            <a:off x="352025" y="283200"/>
            <a:ext cx="85023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ЩО Я ВЖЕ РОБЛЮ?</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131" name="Google Shape;131;p6"/>
          <p:cNvSpPr txBox="1"/>
          <p:nvPr/>
        </p:nvSpPr>
        <p:spPr>
          <a:xfrm>
            <a:off x="352025" y="742025"/>
            <a:ext cx="53055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Відповідай чесно: так / іноді / ні.</a:t>
            </a:r>
            <a:endParaRPr b="0" i="0" sz="1800" u="none" cap="none" strike="noStrike">
              <a:solidFill>
                <a:srgbClr val="001D35"/>
              </a:solidFill>
              <a:latin typeface="Montserrat"/>
              <a:ea typeface="Montserrat"/>
              <a:cs typeface="Montserrat"/>
              <a:sym typeface="Montserrat"/>
            </a:endParaRPr>
          </a:p>
        </p:txBody>
      </p:sp>
      <p:pic>
        <p:nvPicPr>
          <p:cNvPr id="132" name="Google Shape;132;p6" title="Vector 33.png"/>
          <p:cNvPicPr preferRelativeResize="0"/>
          <p:nvPr/>
        </p:nvPicPr>
        <p:blipFill rotWithShape="1">
          <a:blip r:embed="rId3">
            <a:alphaModFix/>
          </a:blip>
          <a:srcRect b="0" l="0" r="0" t="0"/>
          <a:stretch/>
        </p:blipFill>
        <p:spPr>
          <a:xfrm>
            <a:off x="7091390" y="2153123"/>
            <a:ext cx="1671937" cy="647025"/>
          </a:xfrm>
          <a:prstGeom prst="rect">
            <a:avLst/>
          </a:prstGeom>
          <a:noFill/>
          <a:ln>
            <a:noFill/>
          </a:ln>
        </p:spPr>
      </p:pic>
      <p:pic>
        <p:nvPicPr>
          <p:cNvPr id="133" name="Google Shape;133;p6" title="Vector 32.png"/>
          <p:cNvPicPr preferRelativeResize="0"/>
          <p:nvPr/>
        </p:nvPicPr>
        <p:blipFill rotWithShape="1">
          <a:blip r:embed="rId4">
            <a:alphaModFix/>
          </a:blip>
          <a:srcRect b="0" l="0" r="0" t="0"/>
          <a:stretch/>
        </p:blipFill>
        <p:spPr>
          <a:xfrm>
            <a:off x="7091390" y="1282735"/>
            <a:ext cx="1734824" cy="647025"/>
          </a:xfrm>
          <a:prstGeom prst="rect">
            <a:avLst/>
          </a:prstGeom>
          <a:noFill/>
          <a:ln>
            <a:noFill/>
          </a:ln>
        </p:spPr>
      </p:pic>
      <p:pic>
        <p:nvPicPr>
          <p:cNvPr id="134" name="Google Shape;134;p6" title="Vector 28.png"/>
          <p:cNvPicPr preferRelativeResize="0"/>
          <p:nvPr/>
        </p:nvPicPr>
        <p:blipFill rotWithShape="1">
          <a:blip r:embed="rId5">
            <a:alphaModFix/>
          </a:blip>
          <a:srcRect b="0" l="0" r="0" t="0"/>
          <a:stretch/>
        </p:blipFill>
        <p:spPr>
          <a:xfrm>
            <a:off x="7059438" y="396208"/>
            <a:ext cx="1753328" cy="647022"/>
          </a:xfrm>
          <a:prstGeom prst="rect">
            <a:avLst/>
          </a:prstGeom>
          <a:noFill/>
          <a:ln>
            <a:noFill/>
          </a:ln>
        </p:spPr>
      </p:pic>
      <p:sp>
        <p:nvSpPr>
          <p:cNvPr id="135" name="Google Shape;135;p6"/>
          <p:cNvSpPr txBox="1"/>
          <p:nvPr/>
        </p:nvSpPr>
        <p:spPr>
          <a:xfrm>
            <a:off x="7230287" y="1308498"/>
            <a:ext cx="1411500" cy="393600"/>
          </a:xfrm>
          <a:prstGeom prst="rect">
            <a:avLst/>
          </a:prstGeom>
          <a:noFill/>
          <a:ln>
            <a:noFill/>
          </a:ln>
        </p:spPr>
        <p:txBody>
          <a:bodyPr anchorCtr="0" anchor="t" bIns="64250" lIns="64250" spcFirstLastPara="1" rIns="64250" wrap="square" tIns="64250">
            <a:noAutofit/>
          </a:bodyPr>
          <a:lstStyle/>
          <a:p>
            <a:pPr indent="0" lvl="0" marL="0" marR="0" rtl="0" algn="ctr">
              <a:lnSpc>
                <a:spcPct val="100000"/>
              </a:lnSpc>
              <a:spcBef>
                <a:spcPts val="0"/>
              </a:spcBef>
              <a:spcAft>
                <a:spcPts val="0"/>
              </a:spcAft>
              <a:buClr>
                <a:schemeClr val="dk1"/>
              </a:buClr>
              <a:buSzPts val="701"/>
              <a:buFont typeface="Arial"/>
              <a:buNone/>
            </a:pPr>
            <a:r>
              <a:rPr b="1" i="0" lang="uk" sz="3060" u="none" cap="none" strike="noStrike">
                <a:solidFill>
                  <a:schemeClr val="dk1"/>
                </a:solidFill>
                <a:latin typeface="Montserrat"/>
                <a:ea typeface="Montserrat"/>
                <a:cs typeface="Montserrat"/>
                <a:sym typeface="Montserrat"/>
              </a:rPr>
              <a:t>ІНОДІ</a:t>
            </a:r>
            <a:endParaRPr b="1" i="0" sz="3060" u="none" cap="none" strike="noStrike">
              <a:solidFill>
                <a:schemeClr val="dk1"/>
              </a:solidFill>
              <a:latin typeface="Montserrat"/>
              <a:ea typeface="Montserrat"/>
              <a:cs typeface="Montserrat"/>
              <a:sym typeface="Montserrat"/>
            </a:endParaRPr>
          </a:p>
          <a:p>
            <a:pPr indent="0" lvl="0" marL="0" marR="0" rtl="0" algn="l">
              <a:lnSpc>
                <a:spcPct val="100000"/>
              </a:lnSpc>
              <a:spcBef>
                <a:spcPts val="692"/>
              </a:spcBef>
              <a:spcAft>
                <a:spcPts val="0"/>
              </a:spcAft>
              <a:buClr>
                <a:srgbClr val="000000"/>
              </a:buClr>
              <a:buSzPts val="3060"/>
              <a:buFont typeface="Arial"/>
              <a:buNone/>
            </a:pPr>
            <a:r>
              <a:t/>
            </a:r>
            <a:endParaRPr b="0" i="0" sz="3060" u="none" cap="none" strike="noStrike">
              <a:solidFill>
                <a:srgbClr val="36363F"/>
              </a:solidFill>
              <a:latin typeface="Montserrat Medium"/>
              <a:ea typeface="Montserrat Medium"/>
              <a:cs typeface="Montserrat Medium"/>
              <a:sym typeface="Montserrat Medium"/>
            </a:endParaRPr>
          </a:p>
        </p:txBody>
      </p:sp>
      <p:sp>
        <p:nvSpPr>
          <p:cNvPr id="136" name="Google Shape;136;p6"/>
          <p:cNvSpPr txBox="1"/>
          <p:nvPr/>
        </p:nvSpPr>
        <p:spPr>
          <a:xfrm>
            <a:off x="7182742" y="421960"/>
            <a:ext cx="1411500" cy="393600"/>
          </a:xfrm>
          <a:prstGeom prst="rect">
            <a:avLst/>
          </a:prstGeom>
          <a:noFill/>
          <a:ln>
            <a:noFill/>
          </a:ln>
        </p:spPr>
        <p:txBody>
          <a:bodyPr anchorCtr="0" anchor="t" bIns="64250" lIns="64250" spcFirstLastPara="1" rIns="64250" wrap="square" tIns="64250">
            <a:noAutofit/>
          </a:bodyPr>
          <a:lstStyle/>
          <a:p>
            <a:pPr indent="0" lvl="0" marL="0" marR="0" rtl="0" algn="ctr">
              <a:lnSpc>
                <a:spcPct val="100000"/>
              </a:lnSpc>
              <a:spcBef>
                <a:spcPts val="0"/>
              </a:spcBef>
              <a:spcAft>
                <a:spcPts val="0"/>
              </a:spcAft>
              <a:buClr>
                <a:schemeClr val="dk1"/>
              </a:buClr>
              <a:buSzPts val="701"/>
              <a:buFont typeface="Arial"/>
              <a:buNone/>
            </a:pPr>
            <a:r>
              <a:rPr b="1" i="0" lang="uk" sz="3060" u="none" cap="none" strike="noStrike">
                <a:solidFill>
                  <a:schemeClr val="dk1"/>
                </a:solidFill>
                <a:latin typeface="Montserrat"/>
                <a:ea typeface="Montserrat"/>
                <a:cs typeface="Montserrat"/>
                <a:sym typeface="Montserrat"/>
              </a:rPr>
              <a:t>ТАК</a:t>
            </a:r>
            <a:endParaRPr b="1" i="0" sz="3060" u="none" cap="none" strike="noStrike">
              <a:solidFill>
                <a:schemeClr val="dk1"/>
              </a:solidFill>
              <a:latin typeface="Montserrat"/>
              <a:ea typeface="Montserrat"/>
              <a:cs typeface="Montserrat"/>
              <a:sym typeface="Montserrat"/>
            </a:endParaRPr>
          </a:p>
          <a:p>
            <a:pPr indent="0" lvl="0" marL="0" marR="0" rtl="0" algn="l">
              <a:lnSpc>
                <a:spcPct val="100000"/>
              </a:lnSpc>
              <a:spcBef>
                <a:spcPts val="692"/>
              </a:spcBef>
              <a:spcAft>
                <a:spcPts val="0"/>
              </a:spcAft>
              <a:buClr>
                <a:srgbClr val="000000"/>
              </a:buClr>
              <a:buSzPts val="3060"/>
              <a:buFont typeface="Arial"/>
              <a:buNone/>
            </a:pPr>
            <a:r>
              <a:t/>
            </a:r>
            <a:endParaRPr b="0" i="0" sz="3060" u="none" cap="none" strike="noStrike">
              <a:solidFill>
                <a:srgbClr val="36363F"/>
              </a:solidFill>
              <a:latin typeface="Montserrat Medium"/>
              <a:ea typeface="Montserrat Medium"/>
              <a:cs typeface="Montserrat Medium"/>
              <a:sym typeface="Montserrat Medium"/>
            </a:endParaRPr>
          </a:p>
        </p:txBody>
      </p:sp>
      <p:sp>
        <p:nvSpPr>
          <p:cNvPr id="137" name="Google Shape;137;p6"/>
          <p:cNvSpPr txBox="1"/>
          <p:nvPr/>
        </p:nvSpPr>
        <p:spPr>
          <a:xfrm>
            <a:off x="7193770" y="2191475"/>
            <a:ext cx="1411500" cy="393600"/>
          </a:xfrm>
          <a:prstGeom prst="rect">
            <a:avLst/>
          </a:prstGeom>
          <a:noFill/>
          <a:ln>
            <a:noFill/>
          </a:ln>
        </p:spPr>
        <p:txBody>
          <a:bodyPr anchorCtr="0" anchor="t" bIns="64250" lIns="64250" spcFirstLastPara="1" rIns="64250" wrap="square" tIns="64250">
            <a:noAutofit/>
          </a:bodyPr>
          <a:lstStyle/>
          <a:p>
            <a:pPr indent="0" lvl="0" marL="0" marR="0" rtl="0" algn="ctr">
              <a:lnSpc>
                <a:spcPct val="100000"/>
              </a:lnSpc>
              <a:spcBef>
                <a:spcPts val="0"/>
              </a:spcBef>
              <a:spcAft>
                <a:spcPts val="692"/>
              </a:spcAft>
              <a:buClr>
                <a:srgbClr val="000000"/>
              </a:buClr>
              <a:buSzPts val="3060"/>
              <a:buFont typeface="Arial"/>
              <a:buNone/>
            </a:pPr>
            <a:r>
              <a:rPr b="1" i="0" lang="uk" sz="3060" u="none" cap="none" strike="noStrike">
                <a:solidFill>
                  <a:schemeClr val="dk1"/>
                </a:solidFill>
                <a:latin typeface="Montserrat"/>
                <a:ea typeface="Montserrat"/>
                <a:cs typeface="Montserrat"/>
                <a:sym typeface="Montserrat"/>
              </a:rPr>
              <a:t>НІ</a:t>
            </a:r>
            <a:endParaRPr b="0" i="0" sz="3060" u="none" cap="none" strike="noStrike">
              <a:solidFill>
                <a:srgbClr val="36363F"/>
              </a:solidFill>
              <a:latin typeface="Montserrat Medium"/>
              <a:ea typeface="Montserrat Medium"/>
              <a:cs typeface="Montserrat Medium"/>
              <a:sym typeface="Montserrat Medium"/>
            </a:endParaRPr>
          </a:p>
        </p:txBody>
      </p:sp>
      <p:sp>
        <p:nvSpPr>
          <p:cNvPr id="138" name="Google Shape;138;p6"/>
          <p:cNvSpPr/>
          <p:nvPr/>
        </p:nvSpPr>
        <p:spPr>
          <a:xfrm>
            <a:off x="352025" y="1282025"/>
            <a:ext cx="64476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100"/>
              <a:buFont typeface="Arial"/>
              <a:buNone/>
            </a:pPr>
            <a:r>
              <a:rPr b="1" i="0" lang="uk" sz="1500" u="none" cap="none" strike="noStrike">
                <a:solidFill>
                  <a:srgbClr val="000000"/>
                </a:solidFill>
                <a:latin typeface="Montserrat"/>
                <a:ea typeface="Montserrat"/>
                <a:cs typeface="Montserrat"/>
                <a:sym typeface="Montserrat"/>
              </a:rPr>
              <a:t>Я закриваю кран, коли чищу зуби</a:t>
            </a:r>
            <a:endParaRPr b="1" i="0" sz="1500" u="none" cap="none" strike="noStrike">
              <a:solidFill>
                <a:srgbClr val="000000"/>
              </a:solidFill>
              <a:latin typeface="Montserrat"/>
              <a:ea typeface="Montserrat"/>
              <a:cs typeface="Montserrat"/>
              <a:sym typeface="Montserrat"/>
            </a:endParaRPr>
          </a:p>
        </p:txBody>
      </p:sp>
      <p:sp>
        <p:nvSpPr>
          <p:cNvPr id="139" name="Google Shape;139;p6"/>
          <p:cNvSpPr/>
          <p:nvPr/>
        </p:nvSpPr>
        <p:spPr>
          <a:xfrm>
            <a:off x="352025" y="2468421"/>
            <a:ext cx="64476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uk" sz="1500" u="none" cap="none" strike="noStrike">
                <a:solidFill>
                  <a:srgbClr val="000000"/>
                </a:solidFill>
                <a:latin typeface="Montserrat"/>
                <a:ea typeface="Montserrat"/>
                <a:cs typeface="Montserrat"/>
                <a:sym typeface="Montserrat"/>
              </a:rPr>
              <a:t>Я вимикаю воду, коли мию посуд</a:t>
            </a:r>
            <a:endParaRPr b="1" i="0" sz="1500" u="none" cap="none" strike="noStrike">
              <a:solidFill>
                <a:srgbClr val="000000"/>
              </a:solidFill>
              <a:latin typeface="Montserrat"/>
              <a:ea typeface="Montserrat"/>
              <a:cs typeface="Montserrat"/>
              <a:sym typeface="Montserrat"/>
            </a:endParaRPr>
          </a:p>
        </p:txBody>
      </p:sp>
      <p:sp>
        <p:nvSpPr>
          <p:cNvPr id="140" name="Google Shape;140;p6"/>
          <p:cNvSpPr/>
          <p:nvPr/>
        </p:nvSpPr>
        <p:spPr>
          <a:xfrm>
            <a:off x="352025" y="1875224"/>
            <a:ext cx="64476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uk" sz="1500" u="none" cap="none" strike="noStrike">
                <a:solidFill>
                  <a:srgbClr val="000000"/>
                </a:solidFill>
                <a:latin typeface="Montserrat"/>
                <a:ea typeface="Montserrat"/>
                <a:cs typeface="Montserrat"/>
                <a:sym typeface="Montserrat"/>
              </a:rPr>
              <a:t>Я вимикаю воду, поки намилюю руки</a:t>
            </a:r>
            <a:endParaRPr b="1" i="0" sz="1500" u="none" cap="none" strike="noStrike">
              <a:solidFill>
                <a:srgbClr val="000000"/>
              </a:solidFill>
              <a:latin typeface="Montserrat"/>
              <a:ea typeface="Montserrat"/>
              <a:cs typeface="Montserrat"/>
              <a:sym typeface="Montserrat"/>
            </a:endParaRPr>
          </a:p>
        </p:txBody>
      </p:sp>
      <p:sp>
        <p:nvSpPr>
          <p:cNvPr id="141" name="Google Shape;141;p6"/>
          <p:cNvSpPr/>
          <p:nvPr/>
        </p:nvSpPr>
        <p:spPr>
          <a:xfrm>
            <a:off x="352025" y="3061620"/>
            <a:ext cx="64476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uk" sz="1500" u="none" cap="none" strike="noStrike">
                <a:solidFill>
                  <a:srgbClr val="000000"/>
                </a:solidFill>
                <a:latin typeface="Montserrat"/>
                <a:ea typeface="Montserrat"/>
                <a:cs typeface="Montserrat"/>
                <a:sym typeface="Montserrat"/>
              </a:rPr>
              <a:t>Я не п’ю воду, якщо не маю певності, що вона безпечна</a:t>
            </a:r>
            <a:endParaRPr b="1" i="0" sz="1500" u="none" cap="none" strike="noStrike">
              <a:solidFill>
                <a:srgbClr val="000000"/>
              </a:solidFill>
              <a:latin typeface="Montserrat"/>
              <a:ea typeface="Montserrat"/>
              <a:cs typeface="Montserrat"/>
              <a:sym typeface="Montserrat"/>
            </a:endParaRPr>
          </a:p>
        </p:txBody>
      </p:sp>
      <p:sp>
        <p:nvSpPr>
          <p:cNvPr id="142" name="Google Shape;142;p6"/>
          <p:cNvSpPr/>
          <p:nvPr/>
        </p:nvSpPr>
        <p:spPr>
          <a:xfrm>
            <a:off x="352200" y="3654818"/>
            <a:ext cx="64476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uk" sz="1500" u="none" cap="none" strike="noStrike">
                <a:solidFill>
                  <a:srgbClr val="000000"/>
                </a:solidFill>
                <a:latin typeface="Montserrat"/>
                <a:ea typeface="Montserrat"/>
                <a:cs typeface="Montserrat"/>
                <a:sym typeface="Montserrat"/>
              </a:rPr>
              <a:t>Я повідомляю дорослим, якщо бачу, що кран протікає</a:t>
            </a:r>
            <a:endParaRPr b="1" i="0" sz="1500" u="none" cap="none" strike="noStrike">
              <a:solidFill>
                <a:srgbClr val="000000"/>
              </a:solidFill>
              <a:latin typeface="Montserrat"/>
              <a:ea typeface="Montserrat"/>
              <a:cs typeface="Montserrat"/>
              <a:sym typeface="Montserrat"/>
            </a:endParaRPr>
          </a:p>
        </p:txBody>
      </p:sp>
      <p:sp>
        <p:nvSpPr>
          <p:cNvPr id="143" name="Google Shape;143;p6"/>
          <p:cNvSpPr/>
          <p:nvPr/>
        </p:nvSpPr>
        <p:spPr>
          <a:xfrm>
            <a:off x="352208" y="4248000"/>
            <a:ext cx="6384000" cy="504300"/>
          </a:xfrm>
          <a:prstGeom prst="roundRect">
            <a:avLst>
              <a:gd fmla="val 5000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uk" sz="1500" u="none" cap="none" strike="noStrike">
                <a:solidFill>
                  <a:srgbClr val="000000"/>
                </a:solidFill>
                <a:latin typeface="Montserrat"/>
                <a:ea typeface="Montserrat"/>
                <a:cs typeface="Montserrat"/>
                <a:sym typeface="Montserrat"/>
              </a:rPr>
              <a:t>Я знаю, що робити, якщо вдома або в школі зникла вода</a:t>
            </a:r>
            <a:endParaRPr b="1" i="0" sz="1500" u="none" cap="none" strike="noStrike">
              <a:solidFill>
                <a:srgbClr val="000000"/>
              </a:solidFill>
              <a:latin typeface="Montserrat"/>
              <a:ea typeface="Montserrat"/>
              <a:cs typeface="Montserrat"/>
              <a:sym typeface="Montserrat"/>
            </a:endParaRPr>
          </a:p>
        </p:txBody>
      </p:sp>
      <p:pic>
        <p:nvPicPr>
          <p:cNvPr id="144" name="Google Shape;144;p6"/>
          <p:cNvPicPr preferRelativeResize="0"/>
          <p:nvPr/>
        </p:nvPicPr>
        <p:blipFill rotWithShape="1">
          <a:blip r:embed="rId6">
            <a:alphaModFix/>
          </a:blip>
          <a:srcRect b="0" l="0" r="0" t="0"/>
          <a:stretch/>
        </p:blipFill>
        <p:spPr>
          <a:xfrm flipH="1">
            <a:off x="7016137" y="2708303"/>
            <a:ext cx="1766765" cy="2397324"/>
          </a:xfrm>
          <a:prstGeom prst="rect">
            <a:avLst/>
          </a:prstGeom>
          <a:noFill/>
          <a:ln>
            <a:noFill/>
          </a:ln>
        </p:spPr>
      </p:pic>
      <p:pic>
        <p:nvPicPr>
          <p:cNvPr id="145" name="Google Shape;145;p6"/>
          <p:cNvPicPr preferRelativeResize="0"/>
          <p:nvPr/>
        </p:nvPicPr>
        <p:blipFill rotWithShape="1">
          <a:blip r:embed="rId7">
            <a:alphaModFix/>
          </a:blip>
          <a:srcRect b="0" l="0" r="0" t="0"/>
          <a:stretch/>
        </p:blipFill>
        <p:spPr>
          <a:xfrm rot="6718158">
            <a:off x="5802326" y="327867"/>
            <a:ext cx="925670" cy="937014"/>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p60"/>
          <p:cNvSpPr txBox="1"/>
          <p:nvPr/>
        </p:nvSpPr>
        <p:spPr>
          <a:xfrm>
            <a:off x="352025" y="283200"/>
            <a:ext cx="84081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«ЩО ТИ ЗНАЄШ ПРО ВОДУ?»</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1156" name="Google Shape;1156;p60"/>
          <p:cNvSpPr/>
          <p:nvPr/>
        </p:nvSpPr>
        <p:spPr>
          <a:xfrm>
            <a:off x="352025" y="1075522"/>
            <a:ext cx="5626800" cy="657000"/>
          </a:xfrm>
          <a:prstGeom prst="roundRect">
            <a:avLst>
              <a:gd fmla="val 32040" name="adj"/>
            </a:avLst>
          </a:prstGeom>
          <a:solidFill>
            <a:srgbClr val="4CEBA4"/>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600" u="none" cap="none" strike="noStrike">
                <a:solidFill>
                  <a:srgbClr val="001D35"/>
                </a:solidFill>
                <a:latin typeface="Montserrat"/>
                <a:ea typeface="Montserrat"/>
                <a:cs typeface="Montserrat"/>
                <a:sym typeface="Montserrat"/>
              </a:rPr>
              <a:t>Завдання 1. Обери ВСІ правильні твердження.</a:t>
            </a:r>
            <a:endParaRPr b="1" i="0" sz="1600" u="none" cap="none" strike="noStrike">
              <a:solidFill>
                <a:srgbClr val="001D35"/>
              </a:solidFill>
              <a:latin typeface="Montserrat"/>
              <a:ea typeface="Montserrat"/>
              <a:cs typeface="Montserrat"/>
              <a:sym typeface="Montserrat"/>
            </a:endParaRPr>
          </a:p>
        </p:txBody>
      </p:sp>
      <p:sp>
        <p:nvSpPr>
          <p:cNvPr id="1157" name="Google Shape;1157;p60"/>
          <p:cNvSpPr/>
          <p:nvPr/>
        </p:nvSpPr>
        <p:spPr>
          <a:xfrm>
            <a:off x="357297" y="710313"/>
            <a:ext cx="4438114" cy="111075"/>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60"/>
          <p:cNvSpPr/>
          <p:nvPr/>
        </p:nvSpPr>
        <p:spPr>
          <a:xfrm>
            <a:off x="352025" y="1889113"/>
            <a:ext cx="1793100" cy="1811400"/>
          </a:xfrm>
          <a:prstGeom prst="roundRect">
            <a:avLst>
              <a:gd fmla="val 1049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А. Воду можна пити з будь-якого джерела</a:t>
            </a:r>
            <a:endParaRPr b="0" i="0" sz="1600" u="none" cap="none" strike="noStrike">
              <a:solidFill>
                <a:srgbClr val="000000"/>
              </a:solidFill>
              <a:latin typeface="Arial"/>
              <a:ea typeface="Arial"/>
              <a:cs typeface="Arial"/>
              <a:sym typeface="Arial"/>
            </a:endParaRPr>
          </a:p>
        </p:txBody>
      </p:sp>
      <p:sp>
        <p:nvSpPr>
          <p:cNvPr id="1159" name="Google Shape;1159;p60"/>
          <p:cNvSpPr/>
          <p:nvPr/>
        </p:nvSpPr>
        <p:spPr>
          <a:xfrm>
            <a:off x="2266118" y="1889113"/>
            <a:ext cx="1793100" cy="1811400"/>
          </a:xfrm>
          <a:prstGeom prst="roundRect">
            <a:avLst>
              <a:gd fmla="val 1248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Б. Вода впливає на здоровʼя людини</a:t>
            </a:r>
            <a:endParaRPr b="0" i="0" sz="1600" u="none" cap="none" strike="noStrike">
              <a:solidFill>
                <a:srgbClr val="000000"/>
              </a:solidFill>
              <a:latin typeface="Arial"/>
              <a:ea typeface="Arial"/>
              <a:cs typeface="Arial"/>
              <a:sym typeface="Arial"/>
            </a:endParaRPr>
          </a:p>
        </p:txBody>
      </p:sp>
      <p:sp>
        <p:nvSpPr>
          <p:cNvPr id="1160" name="Google Shape;1160;p60"/>
          <p:cNvSpPr/>
          <p:nvPr/>
        </p:nvSpPr>
        <p:spPr>
          <a:xfrm>
            <a:off x="4180188" y="1889113"/>
            <a:ext cx="1793100" cy="1811400"/>
          </a:xfrm>
          <a:prstGeom prst="roundRect">
            <a:avLst>
              <a:gd fmla="val 1135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В. Якщо вода прозора — вона завжди безпечна</a:t>
            </a:r>
            <a:endParaRPr b="0" i="0" sz="1600" u="none" cap="none" strike="noStrike">
              <a:solidFill>
                <a:srgbClr val="000000"/>
              </a:solidFill>
              <a:latin typeface="Arial"/>
              <a:ea typeface="Arial"/>
              <a:cs typeface="Arial"/>
              <a:sym typeface="Arial"/>
            </a:endParaRPr>
          </a:p>
        </p:txBody>
      </p:sp>
      <p:sp>
        <p:nvSpPr>
          <p:cNvPr id="1161" name="Google Shape;1161;p60"/>
          <p:cNvSpPr/>
          <p:nvPr/>
        </p:nvSpPr>
        <p:spPr>
          <a:xfrm>
            <a:off x="357295" y="3814600"/>
            <a:ext cx="2741400" cy="859500"/>
          </a:xfrm>
          <a:prstGeom prst="roundRect">
            <a:avLst>
              <a:gd fmla="val 22575"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Г. Вода потрібна лише для пиття</a:t>
            </a:r>
            <a:endParaRPr b="0" i="0" sz="1600" u="none" cap="none" strike="noStrike">
              <a:solidFill>
                <a:srgbClr val="000000"/>
              </a:solidFill>
              <a:latin typeface="Arial"/>
              <a:ea typeface="Arial"/>
              <a:cs typeface="Arial"/>
              <a:sym typeface="Arial"/>
            </a:endParaRPr>
          </a:p>
        </p:txBody>
      </p:sp>
      <p:sp>
        <p:nvSpPr>
          <p:cNvPr id="1162" name="Google Shape;1162;p60"/>
          <p:cNvSpPr/>
          <p:nvPr/>
        </p:nvSpPr>
        <p:spPr>
          <a:xfrm>
            <a:off x="3237319" y="3814600"/>
            <a:ext cx="2741400" cy="859500"/>
          </a:xfrm>
          <a:prstGeom prst="roundRect">
            <a:avLst>
              <a:gd fmla="val 2256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Д. Воду потрібно берегти</a:t>
            </a:r>
            <a:endParaRPr b="0" i="0" sz="1600" u="none" cap="none" strike="noStrike">
              <a:solidFill>
                <a:srgbClr val="000000"/>
              </a:solidFill>
              <a:latin typeface="Arial"/>
              <a:ea typeface="Arial"/>
              <a:cs typeface="Arial"/>
              <a:sym typeface="Arial"/>
            </a:endParaRPr>
          </a:p>
        </p:txBody>
      </p:sp>
      <p:pic>
        <p:nvPicPr>
          <p:cNvPr id="1163" name="Google Shape;1163;p60"/>
          <p:cNvPicPr preferRelativeResize="0"/>
          <p:nvPr/>
        </p:nvPicPr>
        <p:blipFill rotWithShape="1">
          <a:blip r:embed="rId3">
            <a:alphaModFix/>
          </a:blip>
          <a:srcRect b="0" l="0" r="8776" t="0"/>
          <a:stretch/>
        </p:blipFill>
        <p:spPr>
          <a:xfrm>
            <a:off x="5242444" y="1452550"/>
            <a:ext cx="3771166" cy="3452825"/>
          </a:xfrm>
          <a:prstGeom prst="rect">
            <a:avLst/>
          </a:prstGeom>
          <a:noFill/>
          <a:ln>
            <a:noFill/>
          </a:ln>
        </p:spPr>
      </p:pic>
      <p:pic>
        <p:nvPicPr>
          <p:cNvPr id="1164" name="Google Shape;1164;p60"/>
          <p:cNvPicPr preferRelativeResize="0"/>
          <p:nvPr/>
        </p:nvPicPr>
        <p:blipFill rotWithShape="1">
          <a:blip r:embed="rId4">
            <a:alphaModFix/>
          </a:blip>
          <a:srcRect b="0" l="0" r="0" t="0"/>
          <a:stretch/>
        </p:blipFill>
        <p:spPr>
          <a:xfrm>
            <a:off x="7704276" y="1574070"/>
            <a:ext cx="654150" cy="67655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61"/>
          <p:cNvSpPr/>
          <p:nvPr/>
        </p:nvSpPr>
        <p:spPr>
          <a:xfrm>
            <a:off x="352025" y="1047744"/>
            <a:ext cx="5626800" cy="803700"/>
          </a:xfrm>
          <a:prstGeom prst="roundRect">
            <a:avLst>
              <a:gd fmla="val 32040" name="adj"/>
            </a:avLst>
          </a:prstGeom>
          <a:solidFill>
            <a:srgbClr val="FFC1D3"/>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600" u="none" cap="none" strike="noStrike">
                <a:solidFill>
                  <a:srgbClr val="001D35"/>
                </a:solidFill>
                <a:latin typeface="Montserrat"/>
                <a:ea typeface="Montserrat"/>
                <a:cs typeface="Montserrat"/>
                <a:sym typeface="Montserrat"/>
              </a:rPr>
              <a:t>Завдання 2. Обери ВСІ неправильні твердження.</a:t>
            </a:r>
            <a:endParaRPr b="1" i="0" sz="1600" u="none" cap="none" strike="noStrike">
              <a:solidFill>
                <a:srgbClr val="001D35"/>
              </a:solidFill>
              <a:latin typeface="Montserrat"/>
              <a:ea typeface="Montserrat"/>
              <a:cs typeface="Montserrat"/>
              <a:sym typeface="Montserrat"/>
            </a:endParaRPr>
          </a:p>
        </p:txBody>
      </p:sp>
      <p:sp>
        <p:nvSpPr>
          <p:cNvPr id="1170" name="Google Shape;1170;p61"/>
          <p:cNvSpPr/>
          <p:nvPr/>
        </p:nvSpPr>
        <p:spPr>
          <a:xfrm>
            <a:off x="352025" y="1993305"/>
            <a:ext cx="2721600" cy="1346400"/>
          </a:xfrm>
          <a:prstGeom prst="roundRect">
            <a:avLst>
              <a:gd fmla="val 1049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А. Воду можна використовувати без обмежень</a:t>
            </a:r>
            <a:endParaRPr b="0" i="0" sz="1600" u="none" cap="none" strike="noStrike">
              <a:solidFill>
                <a:schemeClr val="dk1"/>
              </a:solidFill>
              <a:latin typeface="Montserrat"/>
              <a:ea typeface="Montserrat"/>
              <a:cs typeface="Montserrat"/>
              <a:sym typeface="Montserrat"/>
            </a:endParaRPr>
          </a:p>
        </p:txBody>
      </p:sp>
      <p:sp>
        <p:nvSpPr>
          <p:cNvPr id="1171" name="Google Shape;1171;p61"/>
          <p:cNvSpPr/>
          <p:nvPr/>
        </p:nvSpPr>
        <p:spPr>
          <a:xfrm>
            <a:off x="3257249" y="1993305"/>
            <a:ext cx="2721600" cy="1346400"/>
          </a:xfrm>
          <a:prstGeom prst="roundRect">
            <a:avLst>
              <a:gd fmla="val 1248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Б. Якщо вода видається чистою — </a:t>
            </a:r>
            <a:br>
              <a:rPr b="0" i="0" lang="uk" sz="1600" u="none" cap="none" strike="noStrike">
                <a:solidFill>
                  <a:schemeClr val="dk1"/>
                </a:solidFill>
                <a:latin typeface="Montserrat"/>
                <a:ea typeface="Montserrat"/>
                <a:cs typeface="Montserrat"/>
                <a:sym typeface="Montserrat"/>
              </a:rPr>
            </a:br>
            <a:r>
              <a:rPr b="0" i="0" lang="uk" sz="1600" u="none" cap="none" strike="noStrike">
                <a:solidFill>
                  <a:schemeClr val="dk1"/>
                </a:solidFill>
                <a:latin typeface="Montserrat"/>
                <a:ea typeface="Montserrat"/>
                <a:cs typeface="Montserrat"/>
                <a:sym typeface="Montserrat"/>
              </a:rPr>
              <a:t>її можна пити</a:t>
            </a:r>
            <a:endParaRPr b="0" i="0" sz="1600" u="none" cap="none" strike="noStrike">
              <a:solidFill>
                <a:schemeClr val="dk1"/>
              </a:solidFill>
              <a:latin typeface="Montserrat"/>
              <a:ea typeface="Montserrat"/>
              <a:cs typeface="Montserrat"/>
              <a:sym typeface="Montserrat"/>
            </a:endParaRPr>
          </a:p>
        </p:txBody>
      </p:sp>
      <p:sp>
        <p:nvSpPr>
          <p:cNvPr id="1172" name="Google Shape;1172;p61"/>
          <p:cNvSpPr/>
          <p:nvPr/>
        </p:nvSpPr>
        <p:spPr>
          <a:xfrm>
            <a:off x="354700" y="3481416"/>
            <a:ext cx="2741400" cy="1346400"/>
          </a:xfrm>
          <a:prstGeom prst="roundRect">
            <a:avLst>
              <a:gd fmla="val 10068"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В. Водопостачання не повʼязане з електроенергією</a:t>
            </a:r>
            <a:endParaRPr b="0" i="0" sz="1600" u="none" cap="none" strike="noStrike">
              <a:solidFill>
                <a:schemeClr val="dk1"/>
              </a:solidFill>
              <a:latin typeface="Montserrat"/>
              <a:ea typeface="Montserrat"/>
              <a:cs typeface="Montserrat"/>
              <a:sym typeface="Montserrat"/>
            </a:endParaRPr>
          </a:p>
        </p:txBody>
      </p:sp>
      <p:sp>
        <p:nvSpPr>
          <p:cNvPr id="1173" name="Google Shape;1173;p61"/>
          <p:cNvSpPr/>
          <p:nvPr/>
        </p:nvSpPr>
        <p:spPr>
          <a:xfrm>
            <a:off x="3234725" y="3481416"/>
            <a:ext cx="2741400" cy="1346400"/>
          </a:xfrm>
          <a:prstGeom prst="roundRect">
            <a:avLst>
              <a:gd fmla="val 7899"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Г. Вода не впливає на навчання і життя людей</a:t>
            </a:r>
            <a:endParaRPr b="0" i="0" sz="1600" u="none" cap="none" strike="noStrike">
              <a:solidFill>
                <a:schemeClr val="dk1"/>
              </a:solidFill>
              <a:latin typeface="Montserrat"/>
              <a:ea typeface="Montserrat"/>
              <a:cs typeface="Montserrat"/>
              <a:sym typeface="Montserrat"/>
            </a:endParaRPr>
          </a:p>
        </p:txBody>
      </p:sp>
      <p:grpSp>
        <p:nvGrpSpPr>
          <p:cNvPr id="1174" name="Google Shape;1174;p61"/>
          <p:cNvGrpSpPr/>
          <p:nvPr/>
        </p:nvGrpSpPr>
        <p:grpSpPr>
          <a:xfrm>
            <a:off x="6907947" y="1504582"/>
            <a:ext cx="1366954" cy="1600358"/>
            <a:chOff x="7822697" y="1993307"/>
            <a:chExt cx="1366954" cy="1600358"/>
          </a:xfrm>
        </p:grpSpPr>
        <p:pic>
          <p:nvPicPr>
            <p:cNvPr id="1175" name="Google Shape;1175;p61"/>
            <p:cNvPicPr preferRelativeResize="0"/>
            <p:nvPr/>
          </p:nvPicPr>
          <p:blipFill rotWithShape="1">
            <a:blip r:embed="rId3">
              <a:alphaModFix/>
            </a:blip>
            <a:srcRect b="0" l="0" r="0" t="0"/>
            <a:stretch/>
          </p:blipFill>
          <p:spPr>
            <a:xfrm>
              <a:off x="8042728" y="1993307"/>
              <a:ext cx="1146923" cy="1600358"/>
            </a:xfrm>
            <a:prstGeom prst="rect">
              <a:avLst/>
            </a:prstGeom>
            <a:noFill/>
            <a:ln>
              <a:noFill/>
            </a:ln>
          </p:spPr>
        </p:pic>
        <p:sp>
          <p:nvSpPr>
            <p:cNvPr id="1176" name="Google Shape;1176;p61"/>
            <p:cNvSpPr/>
            <p:nvPr/>
          </p:nvSpPr>
          <p:spPr>
            <a:xfrm rot="-2700000">
              <a:off x="7883326" y="2914097"/>
              <a:ext cx="292742" cy="292742"/>
            </a:xfrm>
            <a:prstGeom prst="teardrop">
              <a:avLst>
                <a:gd fmla="val 100000" name="adj"/>
              </a:avLst>
            </a:prstGeom>
            <a:solidFill>
              <a:srgbClr val="41B2FF"/>
            </a:solidFill>
            <a:ln cap="flat" cmpd="sng" w="25400">
              <a:solidFill>
                <a:srgbClr val="41B2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
        <p:nvSpPr>
          <p:cNvPr id="1177" name="Google Shape;1177;p61"/>
          <p:cNvSpPr/>
          <p:nvPr/>
        </p:nvSpPr>
        <p:spPr>
          <a:xfrm>
            <a:off x="6577325" y="1166263"/>
            <a:ext cx="2277000" cy="2277000"/>
          </a:xfrm>
          <a:prstGeom prst="noSmoking">
            <a:avLst>
              <a:gd fmla="val 9791" name="adj"/>
            </a:avLst>
          </a:prstGeom>
          <a:solidFill>
            <a:srgbClr val="EA4E6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78" name="Google Shape;1178;p61" title="Group 226.png"/>
          <p:cNvPicPr preferRelativeResize="0"/>
          <p:nvPr/>
        </p:nvPicPr>
        <p:blipFill rotWithShape="1">
          <a:blip r:embed="rId4">
            <a:alphaModFix/>
          </a:blip>
          <a:srcRect b="0" l="0" r="0" t="0"/>
          <a:stretch/>
        </p:blipFill>
        <p:spPr>
          <a:xfrm rot="-476839">
            <a:off x="6387275" y="3131091"/>
            <a:ext cx="1601326" cy="1298872"/>
          </a:xfrm>
          <a:prstGeom prst="rect">
            <a:avLst/>
          </a:prstGeom>
          <a:noFill/>
          <a:ln>
            <a:noFill/>
          </a:ln>
        </p:spPr>
      </p:pic>
      <p:sp>
        <p:nvSpPr>
          <p:cNvPr id="1179" name="Google Shape;1179;p61"/>
          <p:cNvSpPr txBox="1"/>
          <p:nvPr/>
        </p:nvSpPr>
        <p:spPr>
          <a:xfrm>
            <a:off x="352025" y="283200"/>
            <a:ext cx="84081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«ЩО ТИ ЗНАЄШ ПРО ВОДУ?»</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1180" name="Google Shape;1180;p61"/>
          <p:cNvSpPr/>
          <p:nvPr/>
        </p:nvSpPr>
        <p:spPr>
          <a:xfrm>
            <a:off x="482122" y="710313"/>
            <a:ext cx="4438114" cy="111075"/>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sp>
        <p:nvSpPr>
          <p:cNvPr id="1185" name="Google Shape;1185;p62"/>
          <p:cNvSpPr/>
          <p:nvPr/>
        </p:nvSpPr>
        <p:spPr>
          <a:xfrm>
            <a:off x="352025" y="976363"/>
            <a:ext cx="8502300" cy="1039800"/>
          </a:xfrm>
          <a:prstGeom prst="roundRect">
            <a:avLst>
              <a:gd fmla="val 32040" name="adj"/>
            </a:avLst>
          </a:prstGeom>
          <a:solidFill>
            <a:srgbClr val="41B2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600" u="none" cap="none" strike="noStrike">
                <a:solidFill>
                  <a:schemeClr val="lt1"/>
                </a:solidFill>
                <a:latin typeface="Montserrat"/>
                <a:ea typeface="Montserrat"/>
                <a:cs typeface="Montserrat"/>
                <a:sym typeface="Montserrat"/>
              </a:rPr>
              <a:t>Завдання 3. Установи логічну послідовність.</a:t>
            </a:r>
            <a:endParaRPr b="1" i="0" sz="16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2800"/>
              <a:buFont typeface="Arial"/>
              <a:buNone/>
            </a:pPr>
            <a:r>
              <a:rPr b="1" i="0" lang="uk" sz="1600" u="none" cap="none" strike="noStrike">
                <a:solidFill>
                  <a:schemeClr val="lt1"/>
                </a:solidFill>
                <a:latin typeface="Montserrat"/>
                <a:ea typeface="Montserrat"/>
                <a:cs typeface="Montserrat"/>
                <a:sym typeface="Montserrat"/>
              </a:rPr>
              <a:t>Що стається, коли люди використовують небезпечну воду </a:t>
            </a:r>
            <a:br>
              <a:rPr b="1" i="0" lang="uk" sz="1600" u="none" cap="none" strike="noStrike">
                <a:solidFill>
                  <a:schemeClr val="lt1"/>
                </a:solidFill>
                <a:latin typeface="Montserrat"/>
                <a:ea typeface="Montserrat"/>
                <a:cs typeface="Montserrat"/>
                <a:sym typeface="Montserrat"/>
              </a:rPr>
            </a:br>
            <a:r>
              <a:rPr b="1" i="0" lang="uk" sz="1600" u="none" cap="none" strike="noStrike">
                <a:solidFill>
                  <a:schemeClr val="lt1"/>
                </a:solidFill>
                <a:latin typeface="Montserrat"/>
                <a:ea typeface="Montserrat"/>
                <a:cs typeface="Montserrat"/>
                <a:sym typeface="Montserrat"/>
              </a:rPr>
              <a:t>й нехтують гігієною? Розташуй події послідовно.</a:t>
            </a:r>
            <a:endParaRPr b="1" i="0" sz="1600" u="none" cap="none" strike="noStrike">
              <a:solidFill>
                <a:schemeClr val="lt1"/>
              </a:solidFill>
              <a:latin typeface="Montserrat"/>
              <a:ea typeface="Montserrat"/>
              <a:cs typeface="Montserrat"/>
              <a:sym typeface="Montserrat"/>
            </a:endParaRPr>
          </a:p>
        </p:txBody>
      </p:sp>
      <p:sp>
        <p:nvSpPr>
          <p:cNvPr id="1186" name="Google Shape;1186;p62"/>
          <p:cNvSpPr/>
          <p:nvPr/>
        </p:nvSpPr>
        <p:spPr>
          <a:xfrm>
            <a:off x="337150" y="2162235"/>
            <a:ext cx="2721600" cy="2745000"/>
          </a:xfrm>
          <a:prstGeom prst="roundRect">
            <a:avLst>
              <a:gd fmla="val 10490" name="adj"/>
            </a:avLst>
          </a:prstGeom>
          <a:solidFill>
            <a:srgbClr val="B1ECC8"/>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А. Виникає </a:t>
            </a:r>
            <a:br>
              <a:rPr b="0" i="0" lang="uk" sz="1600" u="none" cap="none" strike="noStrike">
                <a:solidFill>
                  <a:schemeClr val="dk1"/>
                </a:solidFill>
                <a:latin typeface="Montserrat"/>
                <a:ea typeface="Montserrat"/>
                <a:cs typeface="Montserrat"/>
                <a:sym typeface="Montserrat"/>
              </a:rPr>
            </a:br>
            <a:r>
              <a:rPr b="0" i="0" lang="uk" sz="1600" u="none" cap="none" strike="noStrike">
                <a:solidFill>
                  <a:schemeClr val="dk1"/>
                </a:solidFill>
                <a:latin typeface="Montserrat"/>
                <a:ea typeface="Montserrat"/>
                <a:cs typeface="Montserrat"/>
                <a:sym typeface="Montserrat"/>
              </a:rPr>
              <a:t>ризик хвороб</a:t>
            </a:r>
            <a:endParaRPr b="0" i="0" sz="1600" u="none" cap="none" strike="noStrike">
              <a:solidFill>
                <a:schemeClr val="dk1"/>
              </a:solidFill>
              <a:latin typeface="Montserrat"/>
              <a:ea typeface="Montserrat"/>
              <a:cs typeface="Montserrat"/>
              <a:sym typeface="Montserrat"/>
            </a:endParaRPr>
          </a:p>
        </p:txBody>
      </p:sp>
      <p:sp>
        <p:nvSpPr>
          <p:cNvPr id="1187" name="Google Shape;1187;p62"/>
          <p:cNvSpPr/>
          <p:nvPr/>
        </p:nvSpPr>
        <p:spPr>
          <a:xfrm>
            <a:off x="3242374" y="2162235"/>
            <a:ext cx="2721600" cy="2745000"/>
          </a:xfrm>
          <a:prstGeom prst="roundRect">
            <a:avLst>
              <a:gd fmla="val 12483" name="adj"/>
            </a:avLst>
          </a:prstGeom>
          <a:solidFill>
            <a:srgbClr val="ECD4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Б. Мікроорганізми потрапляють </a:t>
            </a:r>
            <a:br>
              <a:rPr b="0" i="0" lang="uk" sz="1600" u="none" cap="none" strike="noStrike">
                <a:solidFill>
                  <a:schemeClr val="dk1"/>
                </a:solidFill>
                <a:latin typeface="Montserrat"/>
                <a:ea typeface="Montserrat"/>
                <a:cs typeface="Montserrat"/>
                <a:sym typeface="Montserrat"/>
              </a:rPr>
            </a:br>
            <a:r>
              <a:rPr b="0" i="0" lang="uk" sz="1600" u="none" cap="none" strike="noStrike">
                <a:solidFill>
                  <a:schemeClr val="dk1"/>
                </a:solidFill>
                <a:latin typeface="Montserrat"/>
                <a:ea typeface="Montserrat"/>
                <a:cs typeface="Montserrat"/>
                <a:sym typeface="Montserrat"/>
              </a:rPr>
              <a:t>в організм</a:t>
            </a:r>
            <a:endParaRPr b="0" i="0" sz="1600" u="none" cap="none" strike="noStrike">
              <a:solidFill>
                <a:schemeClr val="dk1"/>
              </a:solidFill>
              <a:latin typeface="Montserrat"/>
              <a:ea typeface="Montserrat"/>
              <a:cs typeface="Montserrat"/>
              <a:sym typeface="Montserrat"/>
            </a:endParaRPr>
          </a:p>
        </p:txBody>
      </p:sp>
      <p:sp>
        <p:nvSpPr>
          <p:cNvPr id="1188" name="Google Shape;1188;p62"/>
          <p:cNvSpPr/>
          <p:nvPr/>
        </p:nvSpPr>
        <p:spPr>
          <a:xfrm>
            <a:off x="6147600" y="2162235"/>
            <a:ext cx="2721600" cy="2745000"/>
          </a:xfrm>
          <a:prstGeom prst="roundRect">
            <a:avLst>
              <a:gd fmla="val 12483"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600" u="none" cap="none" strike="noStrike">
                <a:solidFill>
                  <a:schemeClr val="dk1"/>
                </a:solidFill>
                <a:latin typeface="Montserrat"/>
                <a:ea typeface="Montserrat"/>
                <a:cs typeface="Montserrat"/>
                <a:sym typeface="Montserrat"/>
              </a:rPr>
              <a:t>В. Людина п’є небезпечну воду</a:t>
            </a:r>
            <a:endParaRPr b="0" i="0" sz="1600" u="none" cap="none" strike="noStrike">
              <a:solidFill>
                <a:schemeClr val="dk1"/>
              </a:solidFill>
              <a:latin typeface="Montserrat"/>
              <a:ea typeface="Montserrat"/>
              <a:cs typeface="Montserrat"/>
              <a:sym typeface="Montserrat"/>
            </a:endParaRPr>
          </a:p>
        </p:txBody>
      </p:sp>
      <p:pic>
        <p:nvPicPr>
          <p:cNvPr id="1189" name="Google Shape;1189;p62" title="Group.png"/>
          <p:cNvPicPr preferRelativeResize="0"/>
          <p:nvPr/>
        </p:nvPicPr>
        <p:blipFill rotWithShape="1">
          <a:blip r:embed="rId3">
            <a:alphaModFix/>
          </a:blip>
          <a:srcRect b="0" l="0" r="0" t="0"/>
          <a:stretch/>
        </p:blipFill>
        <p:spPr>
          <a:xfrm flipH="1">
            <a:off x="7051407" y="2412563"/>
            <a:ext cx="1648849" cy="1839029"/>
          </a:xfrm>
          <a:prstGeom prst="rect">
            <a:avLst/>
          </a:prstGeom>
          <a:noFill/>
          <a:ln>
            <a:noFill/>
          </a:ln>
        </p:spPr>
      </p:pic>
      <p:pic>
        <p:nvPicPr>
          <p:cNvPr id="1190" name="Google Shape;1190;p62" title="Group 184.png"/>
          <p:cNvPicPr preferRelativeResize="0"/>
          <p:nvPr/>
        </p:nvPicPr>
        <p:blipFill rotWithShape="1">
          <a:blip r:embed="rId4">
            <a:alphaModFix/>
          </a:blip>
          <a:srcRect b="0" l="0" r="0" t="0"/>
          <a:stretch/>
        </p:blipFill>
        <p:spPr>
          <a:xfrm rot="1869345">
            <a:off x="7080345" y="2309257"/>
            <a:ext cx="268695" cy="431971"/>
          </a:xfrm>
          <a:prstGeom prst="rect">
            <a:avLst/>
          </a:prstGeom>
          <a:noFill/>
          <a:ln>
            <a:noFill/>
          </a:ln>
        </p:spPr>
      </p:pic>
      <p:pic>
        <p:nvPicPr>
          <p:cNvPr id="1191" name="Google Shape;1191;p62" title="Group 163.png"/>
          <p:cNvPicPr preferRelativeResize="0"/>
          <p:nvPr/>
        </p:nvPicPr>
        <p:blipFill rotWithShape="1">
          <a:blip r:embed="rId5">
            <a:alphaModFix/>
          </a:blip>
          <a:srcRect b="0" l="0" r="0" t="0"/>
          <a:stretch/>
        </p:blipFill>
        <p:spPr>
          <a:xfrm rot="6970211">
            <a:off x="4593923" y="3059105"/>
            <a:ext cx="702032" cy="782134"/>
          </a:xfrm>
          <a:prstGeom prst="rect">
            <a:avLst/>
          </a:prstGeom>
          <a:noFill/>
          <a:ln>
            <a:noFill/>
          </a:ln>
        </p:spPr>
      </p:pic>
      <p:pic>
        <p:nvPicPr>
          <p:cNvPr id="1192" name="Google Shape;1192;p62" title="Group 167.png"/>
          <p:cNvPicPr preferRelativeResize="0"/>
          <p:nvPr/>
        </p:nvPicPr>
        <p:blipFill rotWithShape="1">
          <a:blip r:embed="rId6">
            <a:alphaModFix/>
          </a:blip>
          <a:srcRect b="0" l="0" r="0" t="0"/>
          <a:stretch/>
        </p:blipFill>
        <p:spPr>
          <a:xfrm>
            <a:off x="5210009" y="2481110"/>
            <a:ext cx="433957" cy="282951"/>
          </a:xfrm>
          <a:prstGeom prst="rect">
            <a:avLst/>
          </a:prstGeom>
          <a:noFill/>
          <a:ln>
            <a:noFill/>
          </a:ln>
        </p:spPr>
      </p:pic>
      <p:pic>
        <p:nvPicPr>
          <p:cNvPr id="1193" name="Google Shape;1193;p62" title="Group 165.png"/>
          <p:cNvPicPr preferRelativeResize="0"/>
          <p:nvPr/>
        </p:nvPicPr>
        <p:blipFill rotWithShape="1">
          <a:blip r:embed="rId7">
            <a:alphaModFix/>
          </a:blip>
          <a:srcRect b="0" l="0" r="0" t="0"/>
          <a:stretch/>
        </p:blipFill>
        <p:spPr>
          <a:xfrm>
            <a:off x="4964182" y="2837937"/>
            <a:ext cx="181792" cy="181792"/>
          </a:xfrm>
          <a:prstGeom prst="rect">
            <a:avLst/>
          </a:prstGeom>
          <a:noFill/>
          <a:ln>
            <a:noFill/>
          </a:ln>
        </p:spPr>
      </p:pic>
      <p:pic>
        <p:nvPicPr>
          <p:cNvPr id="1194" name="Google Shape;1194;p62" title="Group 168.png"/>
          <p:cNvPicPr preferRelativeResize="0"/>
          <p:nvPr/>
        </p:nvPicPr>
        <p:blipFill rotWithShape="1">
          <a:blip r:embed="rId8">
            <a:alphaModFix/>
          </a:blip>
          <a:srcRect b="0" l="0" r="0" t="0"/>
          <a:stretch/>
        </p:blipFill>
        <p:spPr>
          <a:xfrm>
            <a:off x="4466825" y="2616941"/>
            <a:ext cx="272688" cy="272688"/>
          </a:xfrm>
          <a:prstGeom prst="rect">
            <a:avLst/>
          </a:prstGeom>
          <a:noFill/>
          <a:ln>
            <a:noFill/>
          </a:ln>
        </p:spPr>
      </p:pic>
      <p:pic>
        <p:nvPicPr>
          <p:cNvPr id="1195" name="Google Shape;1195;p62" title="Group 164.png"/>
          <p:cNvPicPr preferRelativeResize="0"/>
          <p:nvPr/>
        </p:nvPicPr>
        <p:blipFill rotWithShape="1">
          <a:blip r:embed="rId9">
            <a:alphaModFix/>
          </a:blip>
          <a:srcRect b="0" l="0" r="0" t="0"/>
          <a:stretch/>
        </p:blipFill>
        <p:spPr>
          <a:xfrm>
            <a:off x="5354636" y="3019728"/>
            <a:ext cx="460088" cy="324405"/>
          </a:xfrm>
          <a:prstGeom prst="rect">
            <a:avLst/>
          </a:prstGeom>
          <a:noFill/>
          <a:ln>
            <a:noFill/>
          </a:ln>
        </p:spPr>
      </p:pic>
      <p:pic>
        <p:nvPicPr>
          <p:cNvPr id="1196" name="Google Shape;1196;p62" title="Group.png"/>
          <p:cNvPicPr preferRelativeResize="0"/>
          <p:nvPr/>
        </p:nvPicPr>
        <p:blipFill rotWithShape="1">
          <a:blip r:embed="rId10">
            <a:alphaModFix/>
          </a:blip>
          <a:srcRect b="0" l="0" r="0" t="0"/>
          <a:stretch/>
        </p:blipFill>
        <p:spPr>
          <a:xfrm>
            <a:off x="1423325" y="2390309"/>
            <a:ext cx="1415150" cy="2033848"/>
          </a:xfrm>
          <a:prstGeom prst="rect">
            <a:avLst/>
          </a:prstGeom>
          <a:noFill/>
          <a:ln>
            <a:noFill/>
          </a:ln>
        </p:spPr>
      </p:pic>
      <p:pic>
        <p:nvPicPr>
          <p:cNvPr id="1197" name="Google Shape;1197;p62" title="Group 163.png"/>
          <p:cNvPicPr preferRelativeResize="0"/>
          <p:nvPr/>
        </p:nvPicPr>
        <p:blipFill rotWithShape="1">
          <a:blip r:embed="rId5">
            <a:alphaModFix/>
          </a:blip>
          <a:srcRect b="0" l="0" r="0" t="0"/>
          <a:stretch/>
        </p:blipFill>
        <p:spPr>
          <a:xfrm rot="6970230">
            <a:off x="1244472" y="3031580"/>
            <a:ext cx="539426" cy="600978"/>
          </a:xfrm>
          <a:prstGeom prst="rect">
            <a:avLst/>
          </a:prstGeom>
          <a:noFill/>
          <a:ln>
            <a:noFill/>
          </a:ln>
        </p:spPr>
      </p:pic>
      <p:pic>
        <p:nvPicPr>
          <p:cNvPr id="1198" name="Google Shape;1198;p62" title="Group 165.png"/>
          <p:cNvPicPr preferRelativeResize="0"/>
          <p:nvPr/>
        </p:nvPicPr>
        <p:blipFill rotWithShape="1">
          <a:blip r:embed="rId7">
            <a:alphaModFix/>
          </a:blip>
          <a:srcRect b="0" l="0" r="0" t="0"/>
          <a:stretch/>
        </p:blipFill>
        <p:spPr>
          <a:xfrm>
            <a:off x="1832457" y="2442776"/>
            <a:ext cx="164939" cy="164939"/>
          </a:xfrm>
          <a:prstGeom prst="rect">
            <a:avLst/>
          </a:prstGeom>
          <a:noFill/>
          <a:ln>
            <a:noFill/>
          </a:ln>
        </p:spPr>
      </p:pic>
      <p:sp>
        <p:nvSpPr>
          <p:cNvPr id="1199" name="Google Shape;1199;p62"/>
          <p:cNvSpPr txBox="1"/>
          <p:nvPr/>
        </p:nvSpPr>
        <p:spPr>
          <a:xfrm>
            <a:off x="352025" y="283200"/>
            <a:ext cx="84081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«ЩО ТИ ЗНАЄШ ПРО ВОДУ?»</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1200" name="Google Shape;1200;p62"/>
          <p:cNvSpPr/>
          <p:nvPr/>
        </p:nvSpPr>
        <p:spPr>
          <a:xfrm>
            <a:off x="337147" y="650138"/>
            <a:ext cx="4438114" cy="111075"/>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1204" name="Shape 1204"/>
        <p:cNvGrpSpPr/>
        <p:nvPr/>
      </p:nvGrpSpPr>
      <p:grpSpPr>
        <a:xfrm>
          <a:off x="0" y="0"/>
          <a:ext cx="0" cy="0"/>
          <a:chOff x="0" y="0"/>
          <a:chExt cx="0" cy="0"/>
        </a:xfrm>
      </p:grpSpPr>
      <p:sp>
        <p:nvSpPr>
          <p:cNvPr id="1205" name="Google Shape;1205;p63"/>
          <p:cNvSpPr txBox="1"/>
          <p:nvPr/>
        </p:nvSpPr>
        <p:spPr>
          <a:xfrm>
            <a:off x="481275" y="358925"/>
            <a:ext cx="7988700" cy="1403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i="0" lang="uk" sz="2400" u="none" cap="none" strike="noStrike">
                <a:solidFill>
                  <a:schemeClr val="dk1"/>
                </a:solidFill>
                <a:latin typeface="Montserrat"/>
                <a:ea typeface="Montserrat"/>
                <a:cs typeface="Montserrat"/>
                <a:sym typeface="Montserrat"/>
              </a:rPr>
              <a:t>ВОДА</a:t>
            </a:r>
            <a:r>
              <a:rPr b="1" i="0" lang="uk" sz="2400" u="none" cap="none" strike="noStrike">
                <a:solidFill>
                  <a:schemeClr val="dk1"/>
                </a:solidFill>
                <a:latin typeface="Montserrat Black"/>
                <a:ea typeface="Montserrat Black"/>
                <a:cs typeface="Montserrat Black"/>
                <a:sym typeface="Montserrat Black"/>
              </a:rPr>
              <a:t> </a:t>
            </a:r>
            <a:r>
              <a:rPr b="0" i="0" lang="uk" sz="2400" u="none" cap="none" strike="noStrike">
                <a:solidFill>
                  <a:schemeClr val="dk1"/>
                </a:solidFill>
                <a:latin typeface="Montserrat"/>
                <a:ea typeface="Montserrat"/>
                <a:cs typeface="Montserrat"/>
                <a:sym typeface="Montserrat"/>
              </a:rPr>
              <a:t>— НЕ ЛИШЕ ТЕМА УРОКУ. </a:t>
            </a:r>
            <a:endParaRPr b="0" i="0" sz="2400" u="none" cap="none" strike="noStrike">
              <a:solidFill>
                <a:schemeClr val="dk1"/>
              </a:solidFill>
              <a:latin typeface="Montserrat"/>
              <a:ea typeface="Montserrat"/>
              <a:cs typeface="Montserrat"/>
              <a:sym typeface="Montserrat"/>
            </a:endParaRPr>
          </a:p>
          <a:p>
            <a:pPr indent="0" lvl="0" marL="0" marR="0" rtl="0" algn="l">
              <a:lnSpc>
                <a:spcPct val="115000"/>
              </a:lnSpc>
              <a:spcBef>
                <a:spcPts val="0"/>
              </a:spcBef>
              <a:spcAft>
                <a:spcPts val="0"/>
              </a:spcAft>
              <a:buClr>
                <a:srgbClr val="000000"/>
              </a:buClr>
              <a:buSzPts val="2400"/>
              <a:buFont typeface="Arial"/>
              <a:buNone/>
            </a:pPr>
            <a:r>
              <a:rPr b="0" i="0" lang="uk" sz="2400" u="none" cap="none" strike="noStrike">
                <a:solidFill>
                  <a:schemeClr val="dk1"/>
                </a:solidFill>
                <a:latin typeface="Montserrat"/>
                <a:ea typeface="Montserrat"/>
                <a:cs typeface="Montserrat"/>
                <a:sym typeface="Montserrat"/>
              </a:rPr>
              <a:t>ЦЕ ЧАСТИНА НАШОГО ПОВСЯКДЕННОГО ЖИТТЯ. </a:t>
            </a:r>
            <a:endParaRPr b="0" i="0" sz="2400" u="none" cap="none" strike="noStrike">
              <a:solidFill>
                <a:schemeClr val="dk1"/>
              </a:solidFill>
              <a:latin typeface="Arial"/>
              <a:ea typeface="Arial"/>
              <a:cs typeface="Arial"/>
              <a:sym typeface="Arial"/>
            </a:endParaRPr>
          </a:p>
        </p:txBody>
      </p:sp>
      <p:pic>
        <p:nvPicPr>
          <p:cNvPr id="1206" name="Google Shape;1206;p63"/>
          <p:cNvPicPr preferRelativeResize="0"/>
          <p:nvPr/>
        </p:nvPicPr>
        <p:blipFill rotWithShape="1">
          <a:blip r:embed="rId3">
            <a:alphaModFix/>
          </a:blip>
          <a:srcRect b="0" l="0" r="0" t="0"/>
          <a:stretch/>
        </p:blipFill>
        <p:spPr>
          <a:xfrm>
            <a:off x="5503519" y="1708935"/>
            <a:ext cx="3257826" cy="3379779"/>
          </a:xfrm>
          <a:prstGeom prst="rect">
            <a:avLst/>
          </a:prstGeom>
          <a:noFill/>
          <a:ln>
            <a:noFill/>
          </a:ln>
        </p:spPr>
      </p:pic>
      <p:pic>
        <p:nvPicPr>
          <p:cNvPr id="1207" name="Google Shape;1207;p63"/>
          <p:cNvPicPr preferRelativeResize="0"/>
          <p:nvPr/>
        </p:nvPicPr>
        <p:blipFill rotWithShape="1">
          <a:blip r:embed="rId4">
            <a:alphaModFix/>
          </a:blip>
          <a:srcRect b="0" l="0" r="0" t="0"/>
          <a:stretch/>
        </p:blipFill>
        <p:spPr>
          <a:xfrm>
            <a:off x="7956195" y="1911698"/>
            <a:ext cx="513895" cy="577501"/>
          </a:xfrm>
          <a:prstGeom prst="rect">
            <a:avLst/>
          </a:prstGeom>
          <a:noFill/>
          <a:ln>
            <a:noFill/>
          </a:ln>
        </p:spPr>
      </p:pic>
      <p:grpSp>
        <p:nvGrpSpPr>
          <p:cNvPr id="1208" name="Google Shape;1208;p63"/>
          <p:cNvGrpSpPr/>
          <p:nvPr/>
        </p:nvGrpSpPr>
        <p:grpSpPr>
          <a:xfrm rot="-185186">
            <a:off x="31908" y="1406414"/>
            <a:ext cx="6180346" cy="3051873"/>
            <a:chOff x="2967679" y="-964125"/>
            <a:chExt cx="4621719" cy="2521869"/>
          </a:xfrm>
        </p:grpSpPr>
        <p:pic>
          <p:nvPicPr>
            <p:cNvPr id="1209" name="Google Shape;1209;p63" title="reflekcia-yellow.png"/>
            <p:cNvPicPr preferRelativeResize="0"/>
            <p:nvPr/>
          </p:nvPicPr>
          <p:blipFill rotWithShape="1">
            <a:blip r:embed="rId5">
              <a:alphaModFix/>
            </a:blip>
            <a:srcRect b="0" l="0" r="0" t="0"/>
            <a:stretch/>
          </p:blipFill>
          <p:spPr>
            <a:xfrm flipH="1" rot="-153375">
              <a:off x="3017220" y="-864425"/>
              <a:ext cx="4522637" cy="2322470"/>
            </a:xfrm>
            <a:prstGeom prst="rect">
              <a:avLst/>
            </a:prstGeom>
            <a:noFill/>
            <a:ln>
              <a:noFill/>
            </a:ln>
          </p:spPr>
        </p:pic>
        <p:sp>
          <p:nvSpPr>
            <p:cNvPr id="1210" name="Google Shape;1210;p63"/>
            <p:cNvSpPr txBox="1"/>
            <p:nvPr/>
          </p:nvSpPr>
          <p:spPr>
            <a:xfrm>
              <a:off x="3346754" y="-344085"/>
              <a:ext cx="3900000" cy="1284300"/>
            </a:xfrm>
            <a:prstGeom prst="rect">
              <a:avLst/>
            </a:prstGeom>
            <a:noFill/>
            <a:ln>
              <a:noFill/>
            </a:ln>
          </p:spPr>
          <p:txBody>
            <a:bodyPr anchorCtr="0" anchor="t" bIns="110675" lIns="110675" spcFirstLastPara="1" rIns="110675" wrap="square" tIns="110675">
              <a:spAutoFit/>
            </a:bodyPr>
            <a:lstStyle/>
            <a:p>
              <a:pPr indent="0" lvl="0" marL="0" marR="0" rtl="0" algn="ctr">
                <a:lnSpc>
                  <a:spcPct val="100000"/>
                </a:lnSpc>
                <a:spcBef>
                  <a:spcPts val="0"/>
                </a:spcBef>
                <a:spcAft>
                  <a:spcPts val="0"/>
                </a:spcAft>
                <a:buClr>
                  <a:srgbClr val="000000"/>
                </a:buClr>
                <a:buSzPts val="3088"/>
                <a:buFont typeface="Arial"/>
                <a:buNone/>
              </a:pPr>
              <a:r>
                <a:rPr b="1" i="0" lang="uk" sz="2161" u="none" cap="none" strike="noStrike">
                  <a:solidFill>
                    <a:srgbClr val="1D1C1D"/>
                  </a:solidFill>
                  <a:latin typeface="Montserrat"/>
                  <a:ea typeface="Montserrat"/>
                  <a:cs typeface="Montserrat"/>
                  <a:sym typeface="Montserrat"/>
                </a:rPr>
                <a:t>І саме від наших щоденних рішень залежить, чи буде вода безпечною та доступною </a:t>
              </a:r>
              <a:br>
                <a:rPr b="1" i="0" lang="uk" sz="2161" u="none" cap="none" strike="noStrike">
                  <a:solidFill>
                    <a:srgbClr val="1D1C1D"/>
                  </a:solidFill>
                  <a:latin typeface="Montserrat"/>
                  <a:ea typeface="Montserrat"/>
                  <a:cs typeface="Montserrat"/>
                  <a:sym typeface="Montserrat"/>
                </a:rPr>
              </a:br>
              <a:r>
                <a:rPr b="1" i="0" lang="uk" sz="2161" u="none" cap="none" strike="noStrike">
                  <a:solidFill>
                    <a:srgbClr val="1D1C1D"/>
                  </a:solidFill>
                  <a:latin typeface="Montserrat"/>
                  <a:ea typeface="Montserrat"/>
                  <a:cs typeface="Montserrat"/>
                  <a:sym typeface="Montserrat"/>
                </a:rPr>
                <a:t>і чи вдасться її зберегти.</a:t>
              </a:r>
              <a:endParaRPr b="1" i="0" sz="2161" u="none" cap="none" strike="noStrike">
                <a:solidFill>
                  <a:srgbClr val="1D1C1D"/>
                </a:solidFill>
                <a:latin typeface="Montserrat"/>
                <a:ea typeface="Montserrat"/>
                <a:cs typeface="Montserrat"/>
                <a:sym typeface="Montserrat"/>
              </a:endParaRPr>
            </a:p>
          </p:txBody>
        </p:sp>
      </p:grpSp>
      <p:pic>
        <p:nvPicPr>
          <p:cNvPr id="1211" name="Google Shape;1211;p63"/>
          <p:cNvPicPr preferRelativeResize="0"/>
          <p:nvPr/>
        </p:nvPicPr>
        <p:blipFill rotWithShape="1">
          <a:blip r:embed="rId6">
            <a:alphaModFix/>
          </a:blip>
          <a:srcRect b="0" l="0" r="0" t="0"/>
          <a:stretch/>
        </p:blipFill>
        <p:spPr>
          <a:xfrm rot="6718158">
            <a:off x="4836751" y="3479417"/>
            <a:ext cx="925670" cy="937013"/>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1215" name="Shape 1215"/>
        <p:cNvGrpSpPr/>
        <p:nvPr/>
      </p:nvGrpSpPr>
      <p:grpSpPr>
        <a:xfrm>
          <a:off x="0" y="0"/>
          <a:ext cx="0" cy="0"/>
          <a:chOff x="0" y="0"/>
          <a:chExt cx="0" cy="0"/>
        </a:xfrm>
      </p:grpSpPr>
      <p:sp>
        <p:nvSpPr>
          <p:cNvPr id="1216" name="Google Shape;1216;p64"/>
          <p:cNvSpPr txBox="1"/>
          <p:nvPr>
            <p:ph idx="4294967295" type="ctrTitle"/>
          </p:nvPr>
        </p:nvSpPr>
        <p:spPr>
          <a:xfrm>
            <a:off x="434025" y="3883377"/>
            <a:ext cx="4063500" cy="889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5000" u="none" cap="none" strike="noStrike">
                <a:solidFill>
                  <a:schemeClr val="lt1"/>
                </a:solidFill>
                <a:latin typeface="Montserrat"/>
                <a:ea typeface="Montserrat"/>
                <a:cs typeface="Montserrat"/>
                <a:sym typeface="Montserrat"/>
              </a:rPr>
              <a:t>Дякую!</a:t>
            </a:r>
            <a:endParaRPr b="1" i="0" sz="5000" u="none" cap="none" strike="noStrike">
              <a:solidFill>
                <a:schemeClr val="lt1"/>
              </a:solidFill>
              <a:latin typeface="Montserrat"/>
              <a:ea typeface="Montserrat"/>
              <a:cs typeface="Montserrat"/>
              <a:sym typeface="Montserrat"/>
            </a:endParaRPr>
          </a:p>
        </p:txBody>
      </p:sp>
      <p:pic>
        <p:nvPicPr>
          <p:cNvPr id="1217" name="Google Shape;1217;p64"/>
          <p:cNvPicPr preferRelativeResize="0"/>
          <p:nvPr/>
        </p:nvPicPr>
        <p:blipFill rotWithShape="1">
          <a:blip r:embed="rId3">
            <a:alphaModFix/>
          </a:blip>
          <a:srcRect b="0" l="0" r="0" t="0"/>
          <a:stretch/>
        </p:blipFill>
        <p:spPr>
          <a:xfrm>
            <a:off x="3872075" y="387205"/>
            <a:ext cx="4687351" cy="5351075"/>
          </a:xfrm>
          <a:prstGeom prst="rect">
            <a:avLst/>
          </a:prstGeom>
          <a:noFill/>
          <a:ln>
            <a:noFill/>
          </a:ln>
        </p:spPr>
      </p:pic>
      <p:sp>
        <p:nvSpPr>
          <p:cNvPr id="1218" name="Google Shape;1218;p64"/>
          <p:cNvSpPr/>
          <p:nvPr/>
        </p:nvSpPr>
        <p:spPr>
          <a:xfrm>
            <a:off x="25" y="-40607"/>
            <a:ext cx="9144000" cy="68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19" name="Google Shape;1219;p64" title="Logo (1).png"/>
          <p:cNvPicPr preferRelativeResize="0"/>
          <p:nvPr/>
        </p:nvPicPr>
        <p:blipFill>
          <a:blip r:embed="rId4">
            <a:alphaModFix/>
          </a:blip>
          <a:stretch>
            <a:fillRect/>
          </a:stretch>
        </p:blipFill>
        <p:spPr>
          <a:xfrm>
            <a:off x="5572125" y="104746"/>
            <a:ext cx="3322737" cy="397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7"/>
          <p:cNvSpPr txBox="1"/>
          <p:nvPr/>
        </p:nvSpPr>
        <p:spPr>
          <a:xfrm>
            <a:off x="352025" y="283200"/>
            <a:ext cx="6525000" cy="870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ВІДПОВІДАЛЬНЕ СПОЖИВАННЯ ВОДИ — ЦЕ ЩОДЕННА НАВИЧКА </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151" name="Google Shape;151;p7"/>
          <p:cNvSpPr txBox="1"/>
          <p:nvPr/>
        </p:nvSpPr>
        <p:spPr>
          <a:xfrm>
            <a:off x="352025" y="1251101"/>
            <a:ext cx="5305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Воду треба використовувати:</a:t>
            </a:r>
            <a:endParaRPr b="0" i="0" sz="1800" u="none" cap="none" strike="noStrike">
              <a:solidFill>
                <a:srgbClr val="001D35"/>
              </a:solidFill>
              <a:latin typeface="Montserrat"/>
              <a:ea typeface="Montserrat"/>
              <a:cs typeface="Montserrat"/>
              <a:sym typeface="Montserrat"/>
            </a:endParaRPr>
          </a:p>
        </p:txBody>
      </p:sp>
      <p:sp>
        <p:nvSpPr>
          <p:cNvPr id="152" name="Google Shape;152;p7"/>
          <p:cNvSpPr/>
          <p:nvPr/>
        </p:nvSpPr>
        <p:spPr>
          <a:xfrm>
            <a:off x="318475" y="1802587"/>
            <a:ext cx="2028000" cy="1561200"/>
          </a:xfrm>
          <a:prstGeom prst="roundRect">
            <a:avLst>
              <a:gd fmla="val 11275" name="adj"/>
            </a:avLst>
          </a:prstGeom>
          <a:solidFill>
            <a:srgbClr val="DBEDFF"/>
          </a:solidFill>
          <a:ln>
            <a:noFill/>
          </a:ln>
        </p:spPr>
        <p:txBody>
          <a:bodyPr anchorCtr="0" anchor="t" bIns="91425" lIns="91425" spcFirstLastPara="1" rIns="54000"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Безпечно — </a:t>
            </a:r>
            <a:r>
              <a:rPr b="0" i="0" lang="uk" sz="1200" u="none" cap="none" strike="noStrike">
                <a:solidFill>
                  <a:schemeClr val="dk1"/>
                </a:solidFill>
                <a:latin typeface="Montserrat"/>
                <a:ea typeface="Montserrat"/>
                <a:cs typeface="Montserrat"/>
                <a:sym typeface="Montserrat"/>
              </a:rPr>
              <a:t>пити й використовувати воду, яка не шкодить здоров’ю</a:t>
            </a:r>
            <a:endParaRPr b="0" i="0" sz="1200" u="none" cap="none" strike="noStrike">
              <a:solidFill>
                <a:schemeClr val="dk1"/>
              </a:solidFill>
              <a:latin typeface="Montserrat"/>
              <a:ea typeface="Montserrat"/>
              <a:cs typeface="Montserrat"/>
              <a:sym typeface="Montserrat"/>
            </a:endParaRPr>
          </a:p>
        </p:txBody>
      </p:sp>
      <p:sp>
        <p:nvSpPr>
          <p:cNvPr id="153" name="Google Shape;153;p7"/>
          <p:cNvSpPr/>
          <p:nvPr/>
        </p:nvSpPr>
        <p:spPr>
          <a:xfrm>
            <a:off x="2470265" y="1791162"/>
            <a:ext cx="2028000" cy="1561200"/>
          </a:xfrm>
          <a:prstGeom prst="roundRect">
            <a:avLst>
              <a:gd fmla="val 11275" name="adj"/>
            </a:avLst>
          </a:prstGeom>
          <a:solidFill>
            <a:srgbClr val="B1ECC8"/>
          </a:solidFill>
          <a:ln>
            <a:noFill/>
          </a:ln>
        </p:spPr>
        <p:txBody>
          <a:bodyPr anchorCtr="0" anchor="t" bIns="91425" lIns="91425" spcFirstLastPara="1" rIns="54000"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Ощадливо — </a:t>
            </a:r>
            <a:endParaRPr b="1" i="0" sz="12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не марнувати воду</a:t>
            </a:r>
            <a:endParaRPr b="0" i="0" sz="1200" u="none" cap="none" strike="noStrike">
              <a:solidFill>
                <a:schemeClr val="dk1"/>
              </a:solidFill>
              <a:latin typeface="Montserrat"/>
              <a:ea typeface="Montserrat"/>
              <a:cs typeface="Montserrat"/>
              <a:sym typeface="Montserrat"/>
            </a:endParaRPr>
          </a:p>
        </p:txBody>
      </p:sp>
      <p:sp>
        <p:nvSpPr>
          <p:cNvPr id="154" name="Google Shape;154;p7"/>
          <p:cNvSpPr/>
          <p:nvPr/>
        </p:nvSpPr>
        <p:spPr>
          <a:xfrm>
            <a:off x="4622055" y="1796874"/>
            <a:ext cx="2028000" cy="1561200"/>
          </a:xfrm>
          <a:prstGeom prst="roundRect">
            <a:avLst>
              <a:gd fmla="val 11275" name="adj"/>
            </a:avLst>
          </a:prstGeom>
          <a:solidFill>
            <a:srgbClr val="ECD4FF"/>
          </a:solidFill>
          <a:ln>
            <a:noFill/>
          </a:ln>
        </p:spPr>
        <p:txBody>
          <a:bodyPr anchorCtr="0" anchor="t" bIns="91425" lIns="91425" spcFirstLastPara="1" rIns="54000"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Передбачливо — </a:t>
            </a:r>
            <a:endParaRPr b="1" i="0" sz="12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бути готовими до перебоїв</a:t>
            </a:r>
            <a:endParaRPr b="0" i="0" sz="1200" u="none" cap="none" strike="noStrike">
              <a:solidFill>
                <a:schemeClr val="dk1"/>
              </a:solidFill>
              <a:latin typeface="Montserrat"/>
              <a:ea typeface="Montserrat"/>
              <a:cs typeface="Montserrat"/>
              <a:sym typeface="Montserrat"/>
            </a:endParaRPr>
          </a:p>
        </p:txBody>
      </p:sp>
      <p:sp>
        <p:nvSpPr>
          <p:cNvPr id="155" name="Google Shape;155;p7"/>
          <p:cNvSpPr/>
          <p:nvPr/>
        </p:nvSpPr>
        <p:spPr>
          <a:xfrm>
            <a:off x="6773844" y="1785450"/>
            <a:ext cx="2028000" cy="1561200"/>
          </a:xfrm>
          <a:prstGeom prst="roundRect">
            <a:avLst>
              <a:gd fmla="val 11275" name="adj"/>
            </a:avLst>
          </a:prstGeom>
          <a:solidFill>
            <a:srgbClr val="FFC1D3"/>
          </a:solidFill>
          <a:ln>
            <a:noFill/>
          </a:ln>
        </p:spPr>
        <p:txBody>
          <a:bodyPr anchorCtr="0" anchor="t" bIns="91425" lIns="91425" spcFirstLastPara="1" rIns="54000"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З турботою про інших — </a:t>
            </a:r>
            <a:r>
              <a:rPr b="0" i="0" lang="uk" sz="1200" u="none" cap="none" strike="noStrike">
                <a:solidFill>
                  <a:schemeClr val="dk1"/>
                </a:solidFill>
                <a:latin typeface="Montserrat"/>
                <a:ea typeface="Montserrat"/>
                <a:cs typeface="Montserrat"/>
                <a:sym typeface="Montserrat"/>
              </a:rPr>
              <a:t>пам’ятати, що вода потрібна всім</a:t>
            </a:r>
            <a:endParaRPr b="0" i="0" sz="1200" u="none" cap="none" strike="noStrike">
              <a:solidFill>
                <a:schemeClr val="dk1"/>
              </a:solidFill>
              <a:latin typeface="Montserrat"/>
              <a:ea typeface="Montserrat"/>
              <a:cs typeface="Montserrat"/>
              <a:sym typeface="Montserrat"/>
            </a:endParaRPr>
          </a:p>
        </p:txBody>
      </p:sp>
      <p:sp>
        <p:nvSpPr>
          <p:cNvPr id="156" name="Google Shape;156;p7"/>
          <p:cNvSpPr/>
          <p:nvPr/>
        </p:nvSpPr>
        <p:spPr>
          <a:xfrm>
            <a:off x="831429" y="3907514"/>
            <a:ext cx="6525000" cy="952200"/>
          </a:xfrm>
          <a:prstGeom prst="roundRect">
            <a:avLst>
              <a:gd fmla="val 17562" name="adj"/>
            </a:avLst>
          </a:prstGeom>
          <a:solidFill>
            <a:srgbClr val="4895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1" i="0" lang="uk" sz="1600" u="none" cap="none" strike="noStrike">
                <a:solidFill>
                  <a:schemeClr val="lt1"/>
                </a:solidFill>
                <a:latin typeface="Montserrat"/>
                <a:ea typeface="Montserrat"/>
                <a:cs typeface="Montserrat"/>
                <a:sym typeface="Montserrat"/>
              </a:rPr>
              <a:t>Відповідальна поведінка найкраще працює тоді, коли </a:t>
            </a:r>
            <a:br>
              <a:rPr b="1" i="0" lang="uk" sz="1600" u="none" cap="none" strike="noStrike">
                <a:solidFill>
                  <a:schemeClr val="lt1"/>
                </a:solidFill>
                <a:latin typeface="Montserrat"/>
                <a:ea typeface="Montserrat"/>
                <a:cs typeface="Montserrat"/>
                <a:sym typeface="Montserrat"/>
              </a:rPr>
            </a:br>
            <a:r>
              <a:rPr b="1" i="0" lang="uk" sz="1600" u="none" cap="none" strike="noStrike">
                <a:solidFill>
                  <a:schemeClr val="lt1"/>
                </a:solidFill>
                <a:latin typeface="Montserrat"/>
                <a:ea typeface="Montserrat"/>
                <a:cs typeface="Montserrat"/>
                <a:sym typeface="Montserrat"/>
              </a:rPr>
              <a:t>це не лише «економія», а поєднання користі для себе, турботи про інших і звички робити правильно щодня.</a:t>
            </a:r>
            <a:endParaRPr b="1" i="0" sz="1600" u="none" cap="none" strike="noStrike">
              <a:solidFill>
                <a:schemeClr val="lt1"/>
              </a:solidFill>
              <a:latin typeface="Montserrat"/>
              <a:ea typeface="Montserrat"/>
              <a:cs typeface="Montserrat"/>
              <a:sym typeface="Montserrat"/>
            </a:endParaRPr>
          </a:p>
        </p:txBody>
      </p:sp>
      <p:pic>
        <p:nvPicPr>
          <p:cNvPr id="157" name="Google Shape;157;p7"/>
          <p:cNvPicPr preferRelativeResize="0"/>
          <p:nvPr/>
        </p:nvPicPr>
        <p:blipFill rotWithShape="1">
          <a:blip r:embed="rId3">
            <a:alphaModFix/>
          </a:blip>
          <a:srcRect b="0" l="0" r="0" t="0"/>
          <a:stretch/>
        </p:blipFill>
        <p:spPr>
          <a:xfrm>
            <a:off x="7218741" y="3443514"/>
            <a:ext cx="1504856" cy="1561199"/>
          </a:xfrm>
          <a:prstGeom prst="rect">
            <a:avLst/>
          </a:prstGeom>
          <a:noFill/>
          <a:ln>
            <a:noFill/>
          </a:ln>
        </p:spPr>
      </p:pic>
      <p:pic>
        <p:nvPicPr>
          <p:cNvPr id="158" name="Google Shape;158;p7" title="Group 269.png"/>
          <p:cNvPicPr preferRelativeResize="0"/>
          <p:nvPr/>
        </p:nvPicPr>
        <p:blipFill rotWithShape="1">
          <a:blip r:embed="rId4">
            <a:alphaModFix/>
          </a:blip>
          <a:srcRect b="0" l="0" r="0" t="0"/>
          <a:stretch/>
        </p:blipFill>
        <p:spPr>
          <a:xfrm>
            <a:off x="4272782" y="3469094"/>
            <a:ext cx="560016" cy="297881"/>
          </a:xfrm>
          <a:prstGeom prst="rect">
            <a:avLst/>
          </a:prstGeom>
          <a:noFill/>
          <a:ln>
            <a:noFill/>
          </a:ln>
        </p:spPr>
      </p:pic>
      <p:pic>
        <p:nvPicPr>
          <p:cNvPr id="159" name="Google Shape;159;p7" title="Group 270.png"/>
          <p:cNvPicPr preferRelativeResize="0"/>
          <p:nvPr/>
        </p:nvPicPr>
        <p:blipFill rotWithShape="1">
          <a:blip r:embed="rId5">
            <a:alphaModFix/>
          </a:blip>
          <a:srcRect b="0" l="0" r="0" t="0"/>
          <a:stretch/>
        </p:blipFill>
        <p:spPr>
          <a:xfrm>
            <a:off x="2170209" y="2358510"/>
            <a:ext cx="449337" cy="449337"/>
          </a:xfrm>
          <a:prstGeom prst="rect">
            <a:avLst/>
          </a:prstGeom>
          <a:noFill/>
          <a:ln>
            <a:noFill/>
          </a:ln>
        </p:spPr>
      </p:pic>
      <p:pic>
        <p:nvPicPr>
          <p:cNvPr id="160" name="Google Shape;160;p7" title="Group 270.png"/>
          <p:cNvPicPr preferRelativeResize="0"/>
          <p:nvPr/>
        </p:nvPicPr>
        <p:blipFill rotWithShape="1">
          <a:blip r:embed="rId5">
            <a:alphaModFix/>
          </a:blip>
          <a:srcRect b="0" l="0" r="0" t="0"/>
          <a:stretch/>
        </p:blipFill>
        <p:spPr>
          <a:xfrm>
            <a:off x="4325972" y="2358510"/>
            <a:ext cx="449337" cy="449337"/>
          </a:xfrm>
          <a:prstGeom prst="rect">
            <a:avLst/>
          </a:prstGeom>
          <a:noFill/>
          <a:ln>
            <a:noFill/>
          </a:ln>
        </p:spPr>
      </p:pic>
      <p:pic>
        <p:nvPicPr>
          <p:cNvPr id="161" name="Google Shape;161;p7" title="Group 270.png"/>
          <p:cNvPicPr preferRelativeResize="0"/>
          <p:nvPr/>
        </p:nvPicPr>
        <p:blipFill rotWithShape="1">
          <a:blip r:embed="rId5">
            <a:alphaModFix/>
          </a:blip>
          <a:srcRect b="0" l="0" r="0" t="0"/>
          <a:stretch/>
        </p:blipFill>
        <p:spPr>
          <a:xfrm>
            <a:off x="6433289" y="2358510"/>
            <a:ext cx="449337" cy="449337"/>
          </a:xfrm>
          <a:prstGeom prst="rect">
            <a:avLst/>
          </a:prstGeom>
          <a:noFill/>
          <a:ln>
            <a:noFill/>
          </a:ln>
        </p:spPr>
      </p:pic>
      <p:pic>
        <p:nvPicPr>
          <p:cNvPr id="162" name="Google Shape;162;p7" title="Group 249.png"/>
          <p:cNvPicPr preferRelativeResize="0"/>
          <p:nvPr/>
        </p:nvPicPr>
        <p:blipFill rotWithShape="1">
          <a:blip r:embed="rId6">
            <a:alphaModFix/>
          </a:blip>
          <a:srcRect b="0" l="0" r="0" t="0"/>
          <a:stretch/>
        </p:blipFill>
        <p:spPr>
          <a:xfrm>
            <a:off x="1410900" y="2642910"/>
            <a:ext cx="759300" cy="819956"/>
          </a:xfrm>
          <a:prstGeom prst="rect">
            <a:avLst/>
          </a:prstGeom>
          <a:noFill/>
          <a:ln>
            <a:noFill/>
          </a:ln>
        </p:spPr>
      </p:pic>
      <p:pic>
        <p:nvPicPr>
          <p:cNvPr id="163" name="Google Shape;163;p7"/>
          <p:cNvPicPr preferRelativeResize="0"/>
          <p:nvPr/>
        </p:nvPicPr>
        <p:blipFill rotWithShape="1">
          <a:blip r:embed="rId7">
            <a:alphaModFix/>
          </a:blip>
          <a:srcRect b="0" l="0" r="0" t="0"/>
          <a:stretch/>
        </p:blipFill>
        <p:spPr>
          <a:xfrm>
            <a:off x="3437849" y="2479201"/>
            <a:ext cx="707926" cy="987825"/>
          </a:xfrm>
          <a:prstGeom prst="rect">
            <a:avLst/>
          </a:prstGeom>
          <a:noFill/>
          <a:ln>
            <a:noFill/>
          </a:ln>
        </p:spPr>
      </p:pic>
      <p:pic>
        <p:nvPicPr>
          <p:cNvPr id="164" name="Google Shape;164;p7" title="Rectangle 47.png"/>
          <p:cNvPicPr preferRelativeResize="0"/>
          <p:nvPr/>
        </p:nvPicPr>
        <p:blipFill rotWithShape="1">
          <a:blip r:embed="rId8">
            <a:alphaModFix/>
          </a:blip>
          <a:srcRect b="0" l="0" r="0" t="0"/>
          <a:stretch/>
        </p:blipFill>
        <p:spPr>
          <a:xfrm>
            <a:off x="8000249" y="2594024"/>
            <a:ext cx="912231" cy="809601"/>
          </a:xfrm>
          <a:prstGeom prst="rect">
            <a:avLst/>
          </a:prstGeom>
          <a:noFill/>
          <a:ln>
            <a:noFill/>
          </a:ln>
        </p:spPr>
      </p:pic>
      <p:pic>
        <p:nvPicPr>
          <p:cNvPr id="165" name="Google Shape;165;p7" title="Group 328.png"/>
          <p:cNvPicPr preferRelativeResize="0"/>
          <p:nvPr/>
        </p:nvPicPr>
        <p:blipFill rotWithShape="1">
          <a:blip r:embed="rId9">
            <a:alphaModFix/>
          </a:blip>
          <a:srcRect b="0" l="0" r="0" t="0"/>
          <a:stretch/>
        </p:blipFill>
        <p:spPr>
          <a:xfrm>
            <a:off x="5757950" y="2376062"/>
            <a:ext cx="624025" cy="115876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169" name="Shape 169"/>
        <p:cNvGrpSpPr/>
        <p:nvPr/>
      </p:nvGrpSpPr>
      <p:grpSpPr>
        <a:xfrm>
          <a:off x="0" y="0"/>
          <a:ext cx="0" cy="0"/>
          <a:chOff x="0" y="0"/>
          <a:chExt cx="0" cy="0"/>
        </a:xfrm>
      </p:grpSpPr>
      <p:pic>
        <p:nvPicPr>
          <p:cNvPr id="170" name="Google Shape;170;p8" title="Vector 57.png"/>
          <p:cNvPicPr preferRelativeResize="0"/>
          <p:nvPr/>
        </p:nvPicPr>
        <p:blipFill rotWithShape="1">
          <a:blip r:embed="rId3">
            <a:alphaModFix/>
          </a:blip>
          <a:srcRect b="0" l="0" r="0" t="0"/>
          <a:stretch/>
        </p:blipFill>
        <p:spPr>
          <a:xfrm>
            <a:off x="4923782" y="689300"/>
            <a:ext cx="3177925" cy="3611474"/>
          </a:xfrm>
          <a:prstGeom prst="rect">
            <a:avLst/>
          </a:prstGeom>
          <a:noFill/>
          <a:ln>
            <a:noFill/>
          </a:ln>
        </p:spPr>
      </p:pic>
      <p:pic>
        <p:nvPicPr>
          <p:cNvPr id="171" name="Google Shape;171;p8" title="Vector 34 (1).png"/>
          <p:cNvPicPr preferRelativeResize="0"/>
          <p:nvPr/>
        </p:nvPicPr>
        <p:blipFill rotWithShape="1">
          <a:blip r:embed="rId4">
            <a:alphaModFix/>
          </a:blip>
          <a:srcRect b="0" l="0" r="0" t="0"/>
          <a:stretch/>
        </p:blipFill>
        <p:spPr>
          <a:xfrm>
            <a:off x="6358706" y="487107"/>
            <a:ext cx="1828049" cy="837051"/>
          </a:xfrm>
          <a:prstGeom prst="rect">
            <a:avLst/>
          </a:prstGeom>
          <a:noFill/>
          <a:ln>
            <a:noFill/>
          </a:ln>
        </p:spPr>
      </p:pic>
      <p:pic>
        <p:nvPicPr>
          <p:cNvPr id="172" name="Google Shape;172;p8" title="Vector 34 (1).png"/>
          <p:cNvPicPr preferRelativeResize="0"/>
          <p:nvPr/>
        </p:nvPicPr>
        <p:blipFill rotWithShape="1">
          <a:blip r:embed="rId4">
            <a:alphaModFix/>
          </a:blip>
          <a:srcRect b="0" l="0" r="0" t="0"/>
          <a:stretch/>
        </p:blipFill>
        <p:spPr>
          <a:xfrm>
            <a:off x="3588932" y="3897001"/>
            <a:ext cx="1828049" cy="837050"/>
          </a:xfrm>
          <a:prstGeom prst="rect">
            <a:avLst/>
          </a:prstGeom>
          <a:noFill/>
          <a:ln>
            <a:noFill/>
          </a:ln>
        </p:spPr>
      </p:pic>
      <p:pic>
        <p:nvPicPr>
          <p:cNvPr id="173" name="Google Shape;173;p8" title="Vector 34 (1).png"/>
          <p:cNvPicPr preferRelativeResize="0"/>
          <p:nvPr/>
        </p:nvPicPr>
        <p:blipFill rotWithShape="1">
          <a:blip r:embed="rId4">
            <a:alphaModFix/>
          </a:blip>
          <a:srcRect b="0" l="0" r="0" t="0"/>
          <a:stretch/>
        </p:blipFill>
        <p:spPr>
          <a:xfrm>
            <a:off x="7473488" y="3897001"/>
            <a:ext cx="1398987" cy="837050"/>
          </a:xfrm>
          <a:prstGeom prst="rect">
            <a:avLst/>
          </a:prstGeom>
          <a:noFill/>
          <a:ln>
            <a:noFill/>
          </a:ln>
        </p:spPr>
      </p:pic>
      <p:sp>
        <p:nvSpPr>
          <p:cNvPr id="174" name="Google Shape;174;p8"/>
          <p:cNvSpPr txBox="1"/>
          <p:nvPr/>
        </p:nvSpPr>
        <p:spPr>
          <a:xfrm>
            <a:off x="6329656" y="628935"/>
            <a:ext cx="1858200" cy="489900"/>
          </a:xfrm>
          <a:prstGeom prst="rect">
            <a:avLst/>
          </a:prstGeom>
          <a:noFill/>
          <a:ln>
            <a:noFill/>
          </a:ln>
        </p:spPr>
        <p:txBody>
          <a:bodyPr anchorCtr="0" anchor="t" bIns="48650" lIns="48650" spcFirstLastPara="1" rIns="48650" wrap="square" tIns="48650">
            <a:noAutofit/>
          </a:bodyPr>
          <a:lstStyle/>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chemeClr val="dk1"/>
                </a:solidFill>
                <a:latin typeface="Montserrat"/>
                <a:ea typeface="Montserrat"/>
                <a:cs typeface="Montserrat"/>
                <a:sym typeface="Montserrat"/>
              </a:rPr>
              <a:t>Вода </a:t>
            </a:r>
            <a:r>
              <a:rPr b="1" lang="uk">
                <a:solidFill>
                  <a:schemeClr val="dk1"/>
                </a:solidFill>
                <a:latin typeface="Montserrat"/>
                <a:ea typeface="Montserrat"/>
                <a:cs typeface="Montserrat"/>
                <a:sym typeface="Montserrat"/>
              </a:rPr>
              <a:t>й</a:t>
            </a:r>
            <a:r>
              <a:rPr b="1" i="0" lang="uk" sz="1400" u="none" cap="none" strike="noStrike">
                <a:solidFill>
                  <a:schemeClr val="dk1"/>
                </a:solidFill>
                <a:latin typeface="Montserrat"/>
                <a:ea typeface="Montserrat"/>
                <a:cs typeface="Montserrat"/>
                <a:sym typeface="Montserrat"/>
              </a:rPr>
              <a:t> електроенергія</a:t>
            </a:r>
            <a:endParaRPr b="1" i="0" sz="14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524"/>
              </a:spcBef>
              <a:spcAft>
                <a:spcPts val="524"/>
              </a:spcAft>
              <a:buClr>
                <a:srgbClr val="000000"/>
              </a:buClr>
              <a:buSzPts val="1400"/>
              <a:buFont typeface="Arial"/>
              <a:buNone/>
            </a:pPr>
            <a:r>
              <a:t/>
            </a:r>
            <a:endParaRPr b="1" i="0" sz="1400" u="none" cap="none" strike="noStrike">
              <a:solidFill>
                <a:schemeClr val="dk1"/>
              </a:solidFill>
              <a:latin typeface="Montserrat"/>
              <a:ea typeface="Montserrat"/>
              <a:cs typeface="Montserrat"/>
              <a:sym typeface="Montserrat"/>
            </a:endParaRPr>
          </a:p>
        </p:txBody>
      </p:sp>
      <p:sp>
        <p:nvSpPr>
          <p:cNvPr id="175" name="Google Shape;175;p8"/>
          <p:cNvSpPr txBox="1"/>
          <p:nvPr/>
        </p:nvSpPr>
        <p:spPr>
          <a:xfrm>
            <a:off x="3546657" y="4038829"/>
            <a:ext cx="1858200" cy="489900"/>
          </a:xfrm>
          <a:prstGeom prst="rect">
            <a:avLst/>
          </a:prstGeom>
          <a:noFill/>
          <a:ln>
            <a:noFill/>
          </a:ln>
        </p:spPr>
        <p:txBody>
          <a:bodyPr anchorCtr="0" anchor="t" bIns="48650" lIns="48650" spcFirstLastPara="1" rIns="48650" wrap="square" tIns="48650">
            <a:noAutofit/>
          </a:bodyPr>
          <a:lstStyle/>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chemeClr val="dk1"/>
                </a:solidFill>
                <a:latin typeface="Montserrat"/>
                <a:ea typeface="Montserrat"/>
                <a:cs typeface="Montserrat"/>
                <a:sym typeface="Montserrat"/>
              </a:rPr>
              <a:t>Вода і справедливість</a:t>
            </a:r>
            <a:endParaRPr b="1" i="0" sz="14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524"/>
              </a:spcBef>
              <a:spcAft>
                <a:spcPts val="524"/>
              </a:spcAft>
              <a:buClr>
                <a:srgbClr val="000000"/>
              </a:buClr>
              <a:buSzPts val="1400"/>
              <a:buFont typeface="Arial"/>
              <a:buNone/>
            </a:pPr>
            <a:r>
              <a:t/>
            </a:r>
            <a:endParaRPr b="1" i="0" sz="1400" u="none" cap="none" strike="noStrike">
              <a:solidFill>
                <a:schemeClr val="dk1"/>
              </a:solidFill>
              <a:latin typeface="Montserrat"/>
              <a:ea typeface="Montserrat"/>
              <a:cs typeface="Montserrat"/>
              <a:sym typeface="Montserrat"/>
            </a:endParaRPr>
          </a:p>
        </p:txBody>
      </p:sp>
      <p:sp>
        <p:nvSpPr>
          <p:cNvPr id="176" name="Google Shape;176;p8"/>
          <p:cNvSpPr txBox="1"/>
          <p:nvPr/>
        </p:nvSpPr>
        <p:spPr>
          <a:xfrm>
            <a:off x="7482359" y="4042009"/>
            <a:ext cx="1353900" cy="489900"/>
          </a:xfrm>
          <a:prstGeom prst="rect">
            <a:avLst/>
          </a:prstGeom>
          <a:noFill/>
          <a:ln>
            <a:noFill/>
          </a:ln>
        </p:spPr>
        <p:txBody>
          <a:bodyPr anchorCtr="0" anchor="t" bIns="48650" lIns="48650" spcFirstLastPara="1" rIns="48650" wrap="square" tIns="48650">
            <a:noAutofit/>
          </a:bodyPr>
          <a:lstStyle/>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chemeClr val="dk1"/>
                </a:solidFill>
                <a:latin typeface="Montserrat"/>
                <a:ea typeface="Montserrat"/>
                <a:cs typeface="Montserrat"/>
                <a:sym typeface="Montserrat"/>
              </a:rPr>
              <a:t>Вода</a:t>
            </a:r>
            <a:endParaRPr b="1" i="0" sz="14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chemeClr val="dk1"/>
                </a:solidFill>
                <a:latin typeface="Montserrat"/>
                <a:ea typeface="Montserrat"/>
                <a:cs typeface="Montserrat"/>
                <a:sym typeface="Montserrat"/>
              </a:rPr>
              <a:t>і здоров’я</a:t>
            </a:r>
            <a:endParaRPr b="1" i="0" sz="14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Montserrat"/>
              <a:ea typeface="Montserrat"/>
              <a:cs typeface="Montserrat"/>
              <a:sym typeface="Montserrat"/>
            </a:endParaRPr>
          </a:p>
        </p:txBody>
      </p:sp>
      <p:sp>
        <p:nvSpPr>
          <p:cNvPr id="177" name="Google Shape;177;p8"/>
          <p:cNvSpPr txBox="1"/>
          <p:nvPr/>
        </p:nvSpPr>
        <p:spPr>
          <a:xfrm>
            <a:off x="352025" y="283200"/>
            <a:ext cx="4021500" cy="837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rgbClr val="001D35"/>
                </a:solidFill>
                <a:latin typeface="Montserrat ExtraBold"/>
                <a:ea typeface="Montserrat ExtraBold"/>
                <a:cs typeface="Montserrat ExtraBold"/>
                <a:sym typeface="Montserrat ExtraBold"/>
              </a:rPr>
              <a:t>НА ВОДУ МОЖНА ПОДИВИТИСЯ З ТРЬОХ СТОРІН</a:t>
            </a:r>
            <a:endParaRPr b="0" i="0" sz="2500" u="none" cap="none" strike="noStrike">
              <a:solidFill>
                <a:srgbClr val="001D35"/>
              </a:solidFill>
              <a:latin typeface="Montserrat ExtraBold"/>
              <a:ea typeface="Montserrat ExtraBold"/>
              <a:cs typeface="Montserrat ExtraBold"/>
              <a:sym typeface="Montserrat ExtraBold"/>
            </a:endParaRPr>
          </a:p>
        </p:txBody>
      </p:sp>
      <p:sp>
        <p:nvSpPr>
          <p:cNvPr id="178" name="Google Shape;178;p8"/>
          <p:cNvSpPr txBox="1"/>
          <p:nvPr/>
        </p:nvSpPr>
        <p:spPr>
          <a:xfrm>
            <a:off x="5751513" y="2541076"/>
            <a:ext cx="1398900" cy="9966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600"/>
              <a:buFont typeface="Arial"/>
              <a:buNone/>
            </a:pPr>
            <a:r>
              <a:rPr b="0" i="0" lang="uk" sz="3600" u="none" cap="none" strike="noStrike">
                <a:solidFill>
                  <a:schemeClr val="lt1"/>
                </a:solidFill>
                <a:latin typeface="Montserrat ExtraBold"/>
                <a:ea typeface="Montserrat ExtraBold"/>
                <a:cs typeface="Montserrat ExtraBold"/>
                <a:sym typeface="Montserrat ExtraBold"/>
              </a:rPr>
              <a:t>МОЯ ДІЯ</a:t>
            </a:r>
            <a:endParaRPr b="0" i="0" sz="3600" u="none" cap="none" strike="noStrike">
              <a:solidFill>
                <a:schemeClr val="lt1"/>
              </a:solidFill>
              <a:latin typeface="Montserrat ExtraBold"/>
              <a:ea typeface="Montserrat ExtraBold"/>
              <a:cs typeface="Montserrat ExtraBold"/>
              <a:sym typeface="Montserrat ExtraBold"/>
            </a:endParaRPr>
          </a:p>
        </p:txBody>
      </p:sp>
      <p:sp>
        <p:nvSpPr>
          <p:cNvPr id="179" name="Google Shape;179;p8"/>
          <p:cNvSpPr txBox="1"/>
          <p:nvPr/>
        </p:nvSpPr>
        <p:spPr>
          <a:xfrm>
            <a:off x="352025" y="1560165"/>
            <a:ext cx="3428700" cy="572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У кожному блоці будемо шукати відповіді:</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pic>
        <p:nvPicPr>
          <p:cNvPr id="180" name="Google Shape;180;p8" title="reflekcia-yellow.png"/>
          <p:cNvPicPr preferRelativeResize="0"/>
          <p:nvPr/>
        </p:nvPicPr>
        <p:blipFill rotWithShape="1">
          <a:blip r:embed="rId5">
            <a:alphaModFix/>
          </a:blip>
          <a:srcRect b="0" l="0" r="0" t="0"/>
          <a:stretch/>
        </p:blipFill>
        <p:spPr>
          <a:xfrm rot="-172154">
            <a:off x="2659928" y="2347705"/>
            <a:ext cx="1848501" cy="1111101"/>
          </a:xfrm>
          <a:prstGeom prst="rect">
            <a:avLst/>
          </a:prstGeom>
          <a:noFill/>
          <a:ln>
            <a:noFill/>
          </a:ln>
        </p:spPr>
      </p:pic>
      <p:sp>
        <p:nvSpPr>
          <p:cNvPr id="181" name="Google Shape;181;p8"/>
          <p:cNvSpPr txBox="1"/>
          <p:nvPr/>
        </p:nvSpPr>
        <p:spPr>
          <a:xfrm rot="-172154">
            <a:off x="2817947" y="2605437"/>
            <a:ext cx="1519418" cy="607896"/>
          </a:xfrm>
          <a:prstGeom prst="rect">
            <a:avLst/>
          </a:prstGeom>
          <a:noFill/>
          <a:ln>
            <a:noFill/>
          </a:ln>
        </p:spPr>
        <p:txBody>
          <a:bodyPr anchorCtr="0" anchor="t" bIns="51650" lIns="51650" spcFirstLastPara="1" rIns="51650" wrap="square" tIns="51650">
            <a:spAutoFit/>
          </a:bodyPr>
          <a:lstStyle/>
          <a:p>
            <a:pPr indent="0" lvl="0" marL="0" marR="0" rtl="0" algn="ctr">
              <a:lnSpc>
                <a:spcPct val="100000"/>
              </a:lnSpc>
              <a:spcBef>
                <a:spcPts val="0"/>
              </a:spcBef>
              <a:spcAft>
                <a:spcPts val="0"/>
              </a:spcAft>
              <a:buClr>
                <a:srgbClr val="000000"/>
              </a:buClr>
              <a:buSzPts val="1048"/>
              <a:buFont typeface="Arial"/>
              <a:buNone/>
            </a:pPr>
            <a:r>
              <a:rPr b="1" i="0" lang="uk" sz="1636" u="none" cap="none" strike="noStrike">
                <a:solidFill>
                  <a:srgbClr val="1D1C1D"/>
                </a:solidFill>
                <a:latin typeface="Montserrat"/>
                <a:ea typeface="Montserrat"/>
                <a:cs typeface="Montserrat"/>
                <a:sym typeface="Montserrat"/>
              </a:rPr>
              <a:t>У чому проблема?</a:t>
            </a:r>
            <a:endParaRPr b="1" i="0" sz="1636" u="none" cap="none" strike="noStrike">
              <a:solidFill>
                <a:srgbClr val="1D1C1D"/>
              </a:solidFill>
              <a:latin typeface="Montserrat"/>
              <a:ea typeface="Montserrat"/>
              <a:cs typeface="Montserrat"/>
              <a:sym typeface="Montserrat"/>
            </a:endParaRPr>
          </a:p>
        </p:txBody>
      </p:sp>
      <p:pic>
        <p:nvPicPr>
          <p:cNvPr id="182" name="Google Shape;182;p8" title="reflekcia-yellow.png"/>
          <p:cNvPicPr preferRelativeResize="0"/>
          <p:nvPr/>
        </p:nvPicPr>
        <p:blipFill rotWithShape="1">
          <a:blip r:embed="rId5">
            <a:alphaModFix/>
          </a:blip>
          <a:srcRect b="0" l="0" r="0" t="0"/>
          <a:stretch/>
        </p:blipFill>
        <p:spPr>
          <a:xfrm rot="-173586">
            <a:off x="136971" y="2212109"/>
            <a:ext cx="2650683" cy="1111067"/>
          </a:xfrm>
          <a:prstGeom prst="rect">
            <a:avLst/>
          </a:prstGeom>
          <a:noFill/>
          <a:ln>
            <a:noFill/>
          </a:ln>
        </p:spPr>
      </p:pic>
      <p:sp>
        <p:nvSpPr>
          <p:cNvPr id="183" name="Google Shape;183;p8"/>
          <p:cNvSpPr txBox="1"/>
          <p:nvPr/>
        </p:nvSpPr>
        <p:spPr>
          <a:xfrm rot="-173586">
            <a:off x="369785" y="2469826"/>
            <a:ext cx="2178790" cy="859605"/>
          </a:xfrm>
          <a:prstGeom prst="rect">
            <a:avLst/>
          </a:prstGeom>
          <a:noFill/>
          <a:ln>
            <a:noFill/>
          </a:ln>
        </p:spPr>
        <p:txBody>
          <a:bodyPr anchorCtr="0" anchor="t" bIns="51650" lIns="51650" spcFirstLastPara="1" rIns="51650" wrap="square" tIns="51650">
            <a:spAutoFit/>
          </a:bodyPr>
          <a:lstStyle/>
          <a:p>
            <a:pPr indent="0" lvl="0" marL="0" marR="0" rtl="0" algn="ctr">
              <a:lnSpc>
                <a:spcPct val="100000"/>
              </a:lnSpc>
              <a:spcBef>
                <a:spcPts val="0"/>
              </a:spcBef>
              <a:spcAft>
                <a:spcPts val="0"/>
              </a:spcAft>
              <a:buClr>
                <a:srgbClr val="000000"/>
              </a:buClr>
              <a:buSzPts val="1048"/>
              <a:buFont typeface="Arial"/>
              <a:buNone/>
            </a:pPr>
            <a:r>
              <a:rPr b="1" i="0" lang="uk" sz="1636" u="none" cap="none" strike="noStrike">
                <a:solidFill>
                  <a:srgbClr val="1D1C1D"/>
                </a:solidFill>
                <a:latin typeface="Montserrat"/>
                <a:ea typeface="Montserrat"/>
                <a:cs typeface="Montserrat"/>
                <a:sym typeface="Montserrat"/>
              </a:rPr>
              <a:t>Як це пов’язано </a:t>
            </a:r>
            <a:br>
              <a:rPr b="1" i="0" lang="uk" sz="1636" u="none" cap="none" strike="noStrike">
                <a:solidFill>
                  <a:srgbClr val="1D1C1D"/>
                </a:solidFill>
                <a:latin typeface="Montserrat"/>
                <a:ea typeface="Montserrat"/>
                <a:cs typeface="Montserrat"/>
                <a:sym typeface="Montserrat"/>
              </a:rPr>
            </a:br>
            <a:r>
              <a:rPr b="1" i="0" lang="uk" sz="1636" u="none" cap="none" strike="noStrike">
                <a:solidFill>
                  <a:srgbClr val="1D1C1D"/>
                </a:solidFill>
                <a:latin typeface="Montserrat"/>
                <a:ea typeface="Montserrat"/>
                <a:cs typeface="Montserrat"/>
                <a:sym typeface="Montserrat"/>
              </a:rPr>
              <a:t>зі мною?</a:t>
            </a:r>
            <a:endParaRPr b="1" i="0" sz="1636" u="none" cap="none" strike="noStrike">
              <a:solidFill>
                <a:srgbClr val="1D1C1D"/>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048"/>
              <a:buFont typeface="Arial"/>
              <a:buNone/>
            </a:pPr>
            <a:r>
              <a:t/>
            </a:r>
            <a:endParaRPr b="1" i="0" sz="1636" u="none" cap="none" strike="noStrike">
              <a:solidFill>
                <a:srgbClr val="1D1C1D"/>
              </a:solidFill>
              <a:latin typeface="Montserrat"/>
              <a:ea typeface="Montserrat"/>
              <a:cs typeface="Montserrat"/>
              <a:sym typeface="Montserrat"/>
            </a:endParaRPr>
          </a:p>
        </p:txBody>
      </p:sp>
      <p:pic>
        <p:nvPicPr>
          <p:cNvPr id="184" name="Google Shape;184;p8" title="reflekcia-yellow.png"/>
          <p:cNvPicPr preferRelativeResize="0"/>
          <p:nvPr/>
        </p:nvPicPr>
        <p:blipFill rotWithShape="1">
          <a:blip r:embed="rId5">
            <a:alphaModFix/>
          </a:blip>
          <a:srcRect b="0" l="0" r="0" t="0"/>
          <a:stretch/>
        </p:blipFill>
        <p:spPr>
          <a:xfrm flipH="1" rot="-229851">
            <a:off x="1333048" y="3339987"/>
            <a:ext cx="1936237" cy="1111147"/>
          </a:xfrm>
          <a:prstGeom prst="rect">
            <a:avLst/>
          </a:prstGeom>
          <a:noFill/>
          <a:ln>
            <a:noFill/>
          </a:ln>
        </p:spPr>
      </p:pic>
      <p:sp>
        <p:nvSpPr>
          <p:cNvPr id="185" name="Google Shape;185;p8"/>
          <p:cNvSpPr txBox="1"/>
          <p:nvPr/>
        </p:nvSpPr>
        <p:spPr>
          <a:xfrm rot="-159600">
            <a:off x="1499302" y="3598469"/>
            <a:ext cx="1591485" cy="607856"/>
          </a:xfrm>
          <a:prstGeom prst="rect">
            <a:avLst/>
          </a:prstGeom>
          <a:noFill/>
          <a:ln>
            <a:noFill/>
          </a:ln>
        </p:spPr>
        <p:txBody>
          <a:bodyPr anchorCtr="0" anchor="t" bIns="51650" lIns="51650" spcFirstLastPara="1" rIns="51650" wrap="square" tIns="51650">
            <a:spAutoFit/>
          </a:bodyPr>
          <a:lstStyle/>
          <a:p>
            <a:pPr indent="0" lvl="0" marL="0" marR="0" rtl="0" algn="ctr">
              <a:lnSpc>
                <a:spcPct val="100000"/>
              </a:lnSpc>
              <a:spcBef>
                <a:spcPts val="0"/>
              </a:spcBef>
              <a:spcAft>
                <a:spcPts val="0"/>
              </a:spcAft>
              <a:buClr>
                <a:srgbClr val="000000"/>
              </a:buClr>
              <a:buSzPts val="1048"/>
              <a:buFont typeface="Arial"/>
              <a:buNone/>
            </a:pPr>
            <a:r>
              <a:rPr b="1" i="0" lang="uk" sz="1636" u="none" cap="none" strike="noStrike">
                <a:solidFill>
                  <a:srgbClr val="1D1C1D"/>
                </a:solidFill>
                <a:latin typeface="Montserrat"/>
                <a:ea typeface="Montserrat"/>
                <a:cs typeface="Montserrat"/>
                <a:sym typeface="Montserrat"/>
              </a:rPr>
              <a:t>Що я можу зробити?</a:t>
            </a:r>
            <a:endParaRPr b="1" i="0" sz="1636" u="none" cap="none" strike="noStrike">
              <a:solidFill>
                <a:srgbClr val="1D1C1D"/>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189" name="Shape 189"/>
        <p:cNvGrpSpPr/>
        <p:nvPr/>
      </p:nvGrpSpPr>
      <p:grpSpPr>
        <a:xfrm>
          <a:off x="0" y="0"/>
          <a:ext cx="0" cy="0"/>
          <a:chOff x="0" y="0"/>
          <a:chExt cx="0" cy="0"/>
        </a:xfrm>
      </p:grpSpPr>
      <p:pic>
        <p:nvPicPr>
          <p:cNvPr id="190" name="Google Shape;190;p9" title="Vector 18.png"/>
          <p:cNvPicPr preferRelativeResize="0"/>
          <p:nvPr/>
        </p:nvPicPr>
        <p:blipFill rotWithShape="1">
          <a:blip r:embed="rId3">
            <a:alphaModFix/>
          </a:blip>
          <a:srcRect b="0" l="0" r="0" t="0"/>
          <a:stretch/>
        </p:blipFill>
        <p:spPr>
          <a:xfrm>
            <a:off x="4906136" y="283200"/>
            <a:ext cx="2689819" cy="2314442"/>
          </a:xfrm>
          <a:prstGeom prst="rect">
            <a:avLst/>
          </a:prstGeom>
          <a:noFill/>
          <a:ln>
            <a:noFill/>
          </a:ln>
        </p:spPr>
      </p:pic>
      <p:pic>
        <p:nvPicPr>
          <p:cNvPr id="191" name="Google Shape;191;p9" title="Vector 18.png"/>
          <p:cNvPicPr preferRelativeResize="0"/>
          <p:nvPr/>
        </p:nvPicPr>
        <p:blipFill rotWithShape="1">
          <a:blip r:embed="rId3">
            <a:alphaModFix/>
          </a:blip>
          <a:srcRect b="0" l="0" r="0" t="0"/>
          <a:stretch/>
        </p:blipFill>
        <p:spPr>
          <a:xfrm rot="10800000">
            <a:off x="6204817" y="2559758"/>
            <a:ext cx="2689819" cy="2314442"/>
          </a:xfrm>
          <a:prstGeom prst="rect">
            <a:avLst/>
          </a:prstGeom>
          <a:noFill/>
          <a:ln>
            <a:noFill/>
          </a:ln>
        </p:spPr>
      </p:pic>
      <p:sp>
        <p:nvSpPr>
          <p:cNvPr id="192" name="Google Shape;192;p9"/>
          <p:cNvSpPr txBox="1"/>
          <p:nvPr/>
        </p:nvSpPr>
        <p:spPr>
          <a:xfrm>
            <a:off x="352025" y="283200"/>
            <a:ext cx="3988500" cy="112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ExtraBold"/>
                <a:ea typeface="Montserrat ExtraBold"/>
                <a:cs typeface="Montserrat ExtraBold"/>
                <a:sym typeface="Montserrat ExtraBold"/>
              </a:rPr>
              <a:t>Уяви, у твоєму районі на цілий день зникла вода. Причина — відключення електроенергії на насосній станції.</a:t>
            </a:r>
            <a:endParaRPr b="0" i="0" sz="1800" u="none" cap="none" strike="noStrike">
              <a:solidFill>
                <a:srgbClr val="001D35"/>
              </a:solidFill>
              <a:latin typeface="Montserrat ExtraBold"/>
              <a:ea typeface="Montserrat ExtraBold"/>
              <a:cs typeface="Montserrat ExtraBold"/>
              <a:sym typeface="Montserrat ExtraBold"/>
            </a:endParaRPr>
          </a:p>
        </p:txBody>
      </p:sp>
      <p:pic>
        <p:nvPicPr>
          <p:cNvPr id="193" name="Google Shape;193;p9" title="reflekcia-yellow.png"/>
          <p:cNvPicPr preferRelativeResize="0"/>
          <p:nvPr/>
        </p:nvPicPr>
        <p:blipFill rotWithShape="1">
          <a:blip r:embed="rId4">
            <a:alphaModFix/>
          </a:blip>
          <a:srcRect b="0" l="0" r="0" t="0"/>
          <a:stretch/>
        </p:blipFill>
        <p:spPr>
          <a:xfrm rot="-174090">
            <a:off x="375370" y="1643535"/>
            <a:ext cx="2081177" cy="977250"/>
          </a:xfrm>
          <a:prstGeom prst="rect">
            <a:avLst/>
          </a:prstGeom>
          <a:noFill/>
          <a:ln>
            <a:noFill/>
          </a:ln>
        </p:spPr>
      </p:pic>
      <p:sp>
        <p:nvSpPr>
          <p:cNvPr id="194" name="Google Shape;194;p9"/>
          <p:cNvSpPr txBox="1"/>
          <p:nvPr/>
        </p:nvSpPr>
        <p:spPr>
          <a:xfrm rot="-174090">
            <a:off x="553124" y="1855659"/>
            <a:ext cx="1710671" cy="534665"/>
          </a:xfrm>
          <a:prstGeom prst="rect">
            <a:avLst/>
          </a:prstGeom>
          <a:noFill/>
          <a:ln>
            <a:noFill/>
          </a:ln>
        </p:spPr>
        <p:txBody>
          <a:bodyPr anchorCtr="0" anchor="t" bIns="45425" lIns="45425" spcFirstLastPara="1" rIns="45425" wrap="square" tIns="45425">
            <a:spAutoFit/>
          </a:bodyPr>
          <a:lstStyle/>
          <a:p>
            <a:pPr indent="0" lvl="0" marL="0" marR="0" rtl="0" algn="ctr">
              <a:lnSpc>
                <a:spcPct val="100000"/>
              </a:lnSpc>
              <a:spcBef>
                <a:spcPts val="0"/>
              </a:spcBef>
              <a:spcAft>
                <a:spcPts val="0"/>
              </a:spcAft>
              <a:buClr>
                <a:srgbClr val="000000"/>
              </a:buClr>
              <a:buSzPts val="922"/>
              <a:buFont typeface="Arial"/>
              <a:buNone/>
            </a:pPr>
            <a:r>
              <a:rPr b="1" i="0" lang="uk" sz="1439" u="none" cap="none" strike="noStrike">
                <a:solidFill>
                  <a:srgbClr val="1D1C1D"/>
                </a:solidFill>
                <a:latin typeface="Montserrat"/>
                <a:ea typeface="Montserrat"/>
                <a:cs typeface="Montserrat"/>
                <a:sym typeface="Montserrat"/>
              </a:rPr>
              <a:t>Що зміниться </a:t>
            </a:r>
            <a:br>
              <a:rPr b="1" i="0" lang="uk" sz="1439" u="none" cap="none" strike="noStrike">
                <a:solidFill>
                  <a:srgbClr val="1D1C1D"/>
                </a:solidFill>
                <a:latin typeface="Montserrat"/>
                <a:ea typeface="Montserrat"/>
                <a:cs typeface="Montserrat"/>
                <a:sym typeface="Montserrat"/>
              </a:rPr>
            </a:br>
            <a:r>
              <a:rPr b="1" i="0" lang="uk" sz="1439" u="none" cap="none" strike="noStrike">
                <a:solidFill>
                  <a:srgbClr val="1D1C1D"/>
                </a:solidFill>
                <a:latin typeface="Montserrat"/>
                <a:ea typeface="Montserrat"/>
                <a:cs typeface="Montserrat"/>
                <a:sym typeface="Montserrat"/>
              </a:rPr>
              <a:t>у твоєму домі?</a:t>
            </a:r>
            <a:endParaRPr b="1" i="0" sz="1439" u="none" cap="none" strike="noStrike">
              <a:solidFill>
                <a:srgbClr val="1D1C1D"/>
              </a:solidFill>
              <a:latin typeface="Montserrat"/>
              <a:ea typeface="Montserrat"/>
              <a:cs typeface="Montserrat"/>
              <a:sym typeface="Montserrat"/>
            </a:endParaRPr>
          </a:p>
        </p:txBody>
      </p:sp>
      <p:pic>
        <p:nvPicPr>
          <p:cNvPr id="195" name="Google Shape;195;p9" title="reflekcia-yellow.png"/>
          <p:cNvPicPr preferRelativeResize="0"/>
          <p:nvPr/>
        </p:nvPicPr>
        <p:blipFill rotWithShape="1">
          <a:blip r:embed="rId4">
            <a:alphaModFix/>
          </a:blip>
          <a:srcRect b="0" l="0" r="0" t="0"/>
          <a:stretch/>
        </p:blipFill>
        <p:spPr>
          <a:xfrm rot="-6232">
            <a:off x="2698618" y="1792578"/>
            <a:ext cx="1988786" cy="977178"/>
          </a:xfrm>
          <a:prstGeom prst="rect">
            <a:avLst/>
          </a:prstGeom>
          <a:noFill/>
          <a:ln>
            <a:noFill/>
          </a:ln>
        </p:spPr>
      </p:pic>
      <p:sp>
        <p:nvSpPr>
          <p:cNvPr id="196" name="Google Shape;196;p9"/>
          <p:cNvSpPr txBox="1"/>
          <p:nvPr/>
        </p:nvSpPr>
        <p:spPr>
          <a:xfrm rot="-6232">
            <a:off x="2867766" y="2033601"/>
            <a:ext cx="1634729" cy="756018"/>
          </a:xfrm>
          <a:prstGeom prst="rect">
            <a:avLst/>
          </a:prstGeom>
          <a:noFill/>
          <a:ln>
            <a:noFill/>
          </a:ln>
        </p:spPr>
        <p:txBody>
          <a:bodyPr anchorCtr="0" anchor="t" bIns="45425" lIns="45425" spcFirstLastPara="1" rIns="45425" wrap="square" tIns="45425">
            <a:spAutoFit/>
          </a:bodyPr>
          <a:lstStyle/>
          <a:p>
            <a:pPr indent="0" lvl="0" marL="0" marR="0" rtl="0" algn="ctr">
              <a:lnSpc>
                <a:spcPct val="100000"/>
              </a:lnSpc>
              <a:spcBef>
                <a:spcPts val="0"/>
              </a:spcBef>
              <a:spcAft>
                <a:spcPts val="0"/>
              </a:spcAft>
              <a:buClr>
                <a:srgbClr val="000000"/>
              </a:buClr>
              <a:buSzPts val="922"/>
              <a:buFont typeface="Arial"/>
              <a:buNone/>
            </a:pPr>
            <a:r>
              <a:rPr b="1" i="0" lang="uk" sz="1439" u="none" cap="none" strike="noStrike">
                <a:solidFill>
                  <a:srgbClr val="1D1C1D"/>
                </a:solidFill>
                <a:latin typeface="Montserrat"/>
                <a:ea typeface="Montserrat"/>
                <a:cs typeface="Montserrat"/>
                <a:sym typeface="Montserrat"/>
              </a:rPr>
              <a:t>Що зміниться </a:t>
            </a:r>
            <a:br>
              <a:rPr b="1" i="0" lang="uk" sz="1439" u="none" cap="none" strike="noStrike">
                <a:solidFill>
                  <a:srgbClr val="1D1C1D"/>
                </a:solidFill>
                <a:latin typeface="Montserrat"/>
                <a:ea typeface="Montserrat"/>
                <a:cs typeface="Montserrat"/>
                <a:sym typeface="Montserrat"/>
              </a:rPr>
            </a:br>
            <a:r>
              <a:rPr b="1" i="0" lang="uk" sz="1439" u="none" cap="none" strike="noStrike">
                <a:solidFill>
                  <a:srgbClr val="1D1C1D"/>
                </a:solidFill>
                <a:latin typeface="Montserrat"/>
                <a:ea typeface="Montserrat"/>
                <a:cs typeface="Montserrat"/>
                <a:sym typeface="Montserrat"/>
              </a:rPr>
              <a:t>у школі?</a:t>
            </a:r>
            <a:endParaRPr b="1" i="0" sz="1439" u="none" cap="none" strike="noStrike">
              <a:solidFill>
                <a:srgbClr val="1D1C1D"/>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22"/>
              <a:buFont typeface="Arial"/>
              <a:buNone/>
            </a:pPr>
            <a:r>
              <a:t/>
            </a:r>
            <a:endParaRPr b="1" i="0" sz="1439" u="none" cap="none" strike="noStrike">
              <a:solidFill>
                <a:srgbClr val="1D1C1D"/>
              </a:solidFill>
              <a:latin typeface="Montserrat"/>
              <a:ea typeface="Montserrat"/>
              <a:cs typeface="Montserrat"/>
              <a:sym typeface="Montserrat"/>
            </a:endParaRPr>
          </a:p>
        </p:txBody>
      </p:sp>
      <p:pic>
        <p:nvPicPr>
          <p:cNvPr id="197" name="Google Shape;197;p9" title="reflekcia-yellow.png"/>
          <p:cNvPicPr preferRelativeResize="0"/>
          <p:nvPr/>
        </p:nvPicPr>
        <p:blipFill rotWithShape="1">
          <a:blip r:embed="rId4">
            <a:alphaModFix/>
          </a:blip>
          <a:srcRect b="0" l="0" r="0" t="0"/>
          <a:stretch/>
        </p:blipFill>
        <p:spPr>
          <a:xfrm rot="-173749">
            <a:off x="229236" y="2643964"/>
            <a:ext cx="3432978" cy="1179047"/>
          </a:xfrm>
          <a:prstGeom prst="rect">
            <a:avLst/>
          </a:prstGeom>
          <a:noFill/>
          <a:ln>
            <a:noFill/>
          </a:ln>
        </p:spPr>
      </p:pic>
      <p:sp>
        <p:nvSpPr>
          <p:cNvPr id="198" name="Google Shape;198;p9"/>
          <p:cNvSpPr txBox="1"/>
          <p:nvPr/>
        </p:nvSpPr>
        <p:spPr>
          <a:xfrm rot="-173746">
            <a:off x="590890" y="2961222"/>
            <a:ext cx="2688548" cy="534665"/>
          </a:xfrm>
          <a:prstGeom prst="rect">
            <a:avLst/>
          </a:prstGeom>
          <a:noFill/>
          <a:ln>
            <a:noFill/>
          </a:ln>
        </p:spPr>
        <p:txBody>
          <a:bodyPr anchorCtr="0" anchor="t" bIns="45425" lIns="45425" spcFirstLastPara="1" rIns="45425" wrap="square" tIns="45425">
            <a:spAutoFit/>
          </a:bodyPr>
          <a:lstStyle/>
          <a:p>
            <a:pPr indent="0" lvl="0" marL="0" marR="0" rtl="0" algn="ctr">
              <a:lnSpc>
                <a:spcPct val="100000"/>
              </a:lnSpc>
              <a:spcBef>
                <a:spcPts val="0"/>
              </a:spcBef>
              <a:spcAft>
                <a:spcPts val="0"/>
              </a:spcAft>
              <a:buClr>
                <a:srgbClr val="000000"/>
              </a:buClr>
              <a:buSzPts val="922"/>
              <a:buFont typeface="Arial"/>
              <a:buNone/>
            </a:pPr>
            <a:r>
              <a:rPr b="1" i="0" lang="uk" sz="1439" u="none" cap="none" strike="noStrike">
                <a:solidFill>
                  <a:srgbClr val="1D1C1D"/>
                </a:solidFill>
                <a:latin typeface="Montserrat"/>
                <a:ea typeface="Montserrat"/>
                <a:cs typeface="Montserrat"/>
                <a:sym typeface="Montserrat"/>
              </a:rPr>
              <a:t>Які труднощі виникнуть </a:t>
            </a:r>
            <a:br>
              <a:rPr b="1" i="0" lang="uk" sz="1439" u="none" cap="none" strike="noStrike">
                <a:solidFill>
                  <a:srgbClr val="1D1C1D"/>
                </a:solidFill>
                <a:latin typeface="Montserrat"/>
                <a:ea typeface="Montserrat"/>
                <a:cs typeface="Montserrat"/>
                <a:sym typeface="Montserrat"/>
              </a:rPr>
            </a:br>
            <a:r>
              <a:rPr b="1" i="0" lang="uk" sz="1439" u="none" cap="none" strike="noStrike">
                <a:solidFill>
                  <a:srgbClr val="1D1C1D"/>
                </a:solidFill>
                <a:latin typeface="Montserrat"/>
                <a:ea typeface="Montserrat"/>
                <a:cs typeface="Montserrat"/>
                <a:sym typeface="Montserrat"/>
              </a:rPr>
              <a:t>у повсякденному житті?</a:t>
            </a:r>
            <a:endParaRPr b="1" i="0" sz="1439" u="none" cap="none" strike="noStrike">
              <a:solidFill>
                <a:srgbClr val="1D1C1D"/>
              </a:solidFill>
              <a:latin typeface="Montserrat"/>
              <a:ea typeface="Montserrat"/>
              <a:cs typeface="Montserrat"/>
              <a:sym typeface="Montserrat"/>
            </a:endParaRPr>
          </a:p>
        </p:txBody>
      </p:sp>
      <p:pic>
        <p:nvPicPr>
          <p:cNvPr id="199" name="Google Shape;199;p9" title="reflekcia-yellow.png"/>
          <p:cNvPicPr preferRelativeResize="0"/>
          <p:nvPr/>
        </p:nvPicPr>
        <p:blipFill rotWithShape="1">
          <a:blip r:embed="rId4">
            <a:alphaModFix/>
          </a:blip>
          <a:srcRect b="0" l="0" r="0" t="0"/>
          <a:stretch/>
        </p:blipFill>
        <p:spPr>
          <a:xfrm rot="-171143">
            <a:off x="1685833" y="3689575"/>
            <a:ext cx="2848451" cy="1114477"/>
          </a:xfrm>
          <a:prstGeom prst="rect">
            <a:avLst/>
          </a:prstGeom>
          <a:noFill/>
          <a:ln>
            <a:noFill/>
          </a:ln>
        </p:spPr>
      </p:pic>
      <p:sp>
        <p:nvSpPr>
          <p:cNvPr id="200" name="Google Shape;200;p9"/>
          <p:cNvSpPr txBox="1"/>
          <p:nvPr/>
        </p:nvSpPr>
        <p:spPr>
          <a:xfrm rot="-171141">
            <a:off x="1855328" y="4006901"/>
            <a:ext cx="2390509" cy="534663"/>
          </a:xfrm>
          <a:prstGeom prst="rect">
            <a:avLst/>
          </a:prstGeom>
          <a:noFill/>
          <a:ln>
            <a:noFill/>
          </a:ln>
        </p:spPr>
        <p:txBody>
          <a:bodyPr anchorCtr="0" anchor="t" bIns="45425" lIns="45425" spcFirstLastPara="1" rIns="45425" wrap="square" tIns="45425">
            <a:spAutoFit/>
          </a:bodyPr>
          <a:lstStyle/>
          <a:p>
            <a:pPr indent="0" lvl="0" marL="0" marR="0" rtl="0" algn="ctr">
              <a:lnSpc>
                <a:spcPct val="100000"/>
              </a:lnSpc>
              <a:spcBef>
                <a:spcPts val="0"/>
              </a:spcBef>
              <a:spcAft>
                <a:spcPts val="0"/>
              </a:spcAft>
              <a:buClr>
                <a:srgbClr val="000000"/>
              </a:buClr>
              <a:buSzPts val="922"/>
              <a:buFont typeface="Arial"/>
              <a:buNone/>
            </a:pPr>
            <a:r>
              <a:rPr b="1" i="0" lang="uk" sz="1439" u="none" cap="none" strike="noStrike">
                <a:solidFill>
                  <a:srgbClr val="1D1C1D"/>
                </a:solidFill>
                <a:latin typeface="Montserrat"/>
                <a:ea typeface="Montserrat"/>
                <a:cs typeface="Montserrat"/>
                <a:sym typeface="Montserrat"/>
              </a:rPr>
              <a:t>Чи вплине це на здоров’я? Як саме?</a:t>
            </a:r>
            <a:endParaRPr b="1" i="0" sz="1439" u="none" cap="none" strike="noStrike">
              <a:solidFill>
                <a:srgbClr val="1D1C1D"/>
              </a:solidFill>
              <a:latin typeface="Montserrat"/>
              <a:ea typeface="Montserrat"/>
              <a:cs typeface="Montserrat"/>
              <a:sym typeface="Montserrat"/>
            </a:endParaRPr>
          </a:p>
        </p:txBody>
      </p:sp>
      <p:pic>
        <p:nvPicPr>
          <p:cNvPr id="201" name="Google Shape;201;p9"/>
          <p:cNvPicPr preferRelativeResize="0"/>
          <p:nvPr/>
        </p:nvPicPr>
        <p:blipFill rotWithShape="1">
          <a:blip r:embed="rId5">
            <a:alphaModFix/>
          </a:blip>
          <a:srcRect b="0" l="0" r="0" t="0"/>
          <a:stretch/>
        </p:blipFill>
        <p:spPr>
          <a:xfrm>
            <a:off x="5279024" y="2958050"/>
            <a:ext cx="1087780" cy="1517851"/>
          </a:xfrm>
          <a:prstGeom prst="rect">
            <a:avLst/>
          </a:prstGeom>
          <a:noFill/>
          <a:ln>
            <a:noFill/>
          </a:ln>
        </p:spPr>
      </p:pic>
      <p:pic>
        <p:nvPicPr>
          <p:cNvPr id="202" name="Google Shape;202;p9" title="png-bowl-toilet-bathroom-white-white-background 1.png"/>
          <p:cNvPicPr preferRelativeResize="0"/>
          <p:nvPr/>
        </p:nvPicPr>
        <p:blipFill rotWithShape="1">
          <a:blip r:embed="rId6">
            <a:alphaModFix/>
          </a:blip>
          <a:srcRect b="0" l="0" r="0" t="0"/>
          <a:stretch/>
        </p:blipFill>
        <p:spPr>
          <a:xfrm>
            <a:off x="7982150" y="1799902"/>
            <a:ext cx="705674" cy="1254776"/>
          </a:xfrm>
          <a:prstGeom prst="rect">
            <a:avLst/>
          </a:prstGeom>
          <a:noFill/>
          <a:ln>
            <a:noFill/>
          </a:ln>
        </p:spPr>
      </p:pic>
      <p:pic>
        <p:nvPicPr>
          <p:cNvPr id="203" name="Google Shape;203;p9" title="Group 274.png"/>
          <p:cNvPicPr preferRelativeResize="0"/>
          <p:nvPr/>
        </p:nvPicPr>
        <p:blipFill rotWithShape="1">
          <a:blip r:embed="rId7">
            <a:alphaModFix/>
          </a:blip>
          <a:srcRect b="0" l="0" r="0" t="0"/>
          <a:stretch/>
        </p:blipFill>
        <p:spPr>
          <a:xfrm rot="873309">
            <a:off x="7933773" y="537277"/>
            <a:ext cx="974375" cy="830270"/>
          </a:xfrm>
          <a:prstGeom prst="rect">
            <a:avLst/>
          </a:prstGeom>
          <a:noFill/>
          <a:ln>
            <a:noFill/>
          </a:ln>
        </p:spPr>
      </p:pic>
      <p:pic>
        <p:nvPicPr>
          <p:cNvPr id="204" name="Google Shape;204;p9" title="Group 275.png"/>
          <p:cNvPicPr preferRelativeResize="0"/>
          <p:nvPr/>
        </p:nvPicPr>
        <p:blipFill rotWithShape="1">
          <a:blip r:embed="rId8">
            <a:alphaModFix/>
          </a:blip>
          <a:srcRect b="0" l="0" r="0" t="0"/>
          <a:stretch/>
        </p:blipFill>
        <p:spPr>
          <a:xfrm rot="-764530">
            <a:off x="5006055" y="1821369"/>
            <a:ext cx="299567" cy="939469"/>
          </a:xfrm>
          <a:prstGeom prst="rect">
            <a:avLst/>
          </a:prstGeom>
          <a:noFill/>
          <a:ln>
            <a:noFill/>
          </a:ln>
        </p:spPr>
      </p:pic>
      <p:pic>
        <p:nvPicPr>
          <p:cNvPr id="205" name="Google Shape;205;p9" title="Group 278.png"/>
          <p:cNvPicPr preferRelativeResize="0"/>
          <p:nvPr/>
        </p:nvPicPr>
        <p:blipFill rotWithShape="1">
          <a:blip r:embed="rId9">
            <a:alphaModFix/>
          </a:blip>
          <a:srcRect b="0" l="0" r="0" t="0"/>
          <a:stretch/>
        </p:blipFill>
        <p:spPr>
          <a:xfrm rot="-817100">
            <a:off x="5075675" y="3909808"/>
            <a:ext cx="705676" cy="820107"/>
          </a:xfrm>
          <a:prstGeom prst="rect">
            <a:avLst/>
          </a:prstGeom>
          <a:noFill/>
          <a:ln>
            <a:noFill/>
          </a:ln>
        </p:spPr>
      </p:pic>
      <p:pic>
        <p:nvPicPr>
          <p:cNvPr id="206" name="Google Shape;206;p9" title="Firefly_Gemini Flash_white shower head, white background 91569.png"/>
          <p:cNvPicPr preferRelativeResize="0"/>
          <p:nvPr/>
        </p:nvPicPr>
        <p:blipFill rotWithShape="1">
          <a:blip r:embed="rId10">
            <a:alphaModFix/>
          </a:blip>
          <a:srcRect b="0" l="0" r="0" t="0"/>
          <a:stretch/>
        </p:blipFill>
        <p:spPr>
          <a:xfrm rot="-1903734">
            <a:off x="7243983" y="152708"/>
            <a:ext cx="611487" cy="1381184"/>
          </a:xfrm>
          <a:prstGeom prst="rect">
            <a:avLst/>
          </a:prstGeom>
          <a:noFill/>
          <a:ln>
            <a:noFill/>
          </a:ln>
        </p:spPr>
      </p:pic>
      <p:pic>
        <p:nvPicPr>
          <p:cNvPr id="207" name="Google Shape;207;p9" title="Group 288.png"/>
          <p:cNvPicPr preferRelativeResize="0"/>
          <p:nvPr/>
        </p:nvPicPr>
        <p:blipFill rotWithShape="1">
          <a:blip r:embed="rId11">
            <a:alphaModFix/>
          </a:blip>
          <a:srcRect b="0" l="0" r="0" t="0"/>
          <a:stretch/>
        </p:blipFill>
        <p:spPr>
          <a:xfrm>
            <a:off x="6555325" y="2928000"/>
            <a:ext cx="2070795" cy="1517850"/>
          </a:xfrm>
          <a:prstGeom prst="rect">
            <a:avLst/>
          </a:prstGeom>
          <a:noFill/>
          <a:ln>
            <a:noFill/>
          </a:ln>
        </p:spPr>
      </p:pic>
      <p:pic>
        <p:nvPicPr>
          <p:cNvPr id="208" name="Google Shape;208;p9" title="Group 279.png"/>
          <p:cNvPicPr preferRelativeResize="0"/>
          <p:nvPr/>
        </p:nvPicPr>
        <p:blipFill rotWithShape="1">
          <a:blip r:embed="rId12">
            <a:alphaModFix/>
          </a:blip>
          <a:srcRect b="0" l="0" r="0" t="0"/>
          <a:stretch/>
        </p:blipFill>
        <p:spPr>
          <a:xfrm>
            <a:off x="5161578" y="659487"/>
            <a:ext cx="2070799" cy="158547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