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Lst>
  <p:sldSz cy="5143500" cx="9144000"/>
  <p:notesSz cx="6858000" cy="9144000"/>
  <p:embeddedFontLst>
    <p:embeddedFont>
      <p:font typeface="Montserrat SemiBold"/>
      <p:regular r:id="rId51"/>
      <p:bold r:id="rId52"/>
      <p:italic r:id="rId53"/>
      <p:boldItalic r:id="rId54"/>
    </p:embeddedFont>
    <p:embeddedFont>
      <p:font typeface="Roboto Black"/>
      <p:bold r:id="rId55"/>
      <p:boldItalic r:id="rId56"/>
    </p:embeddedFont>
    <p:embeddedFont>
      <p:font typeface="Roboto Medium"/>
      <p:regular r:id="rId57"/>
      <p:bold r:id="rId58"/>
      <p:italic r:id="rId59"/>
      <p:boldItalic r:id="rId60"/>
    </p:embeddedFont>
    <p:embeddedFont>
      <p:font typeface="Montserrat Black"/>
      <p:bold r:id="rId61"/>
      <p:boldItalic r:id="rId62"/>
    </p:embeddedFont>
    <p:embeddedFont>
      <p:font typeface="Montserrat"/>
      <p:regular r:id="rId63"/>
      <p:bold r:id="rId64"/>
      <p:italic r:id="rId65"/>
      <p:boldItalic r:id="rId66"/>
    </p:embeddedFont>
    <p:embeddedFont>
      <p:font typeface="Montserrat Medium"/>
      <p:regular r:id="rId67"/>
      <p:bold r:id="rId68"/>
      <p:italic r:id="rId69"/>
      <p:boldItalic r:id="rId70"/>
    </p:embeddedFont>
    <p:embeddedFont>
      <p:font typeface="Montserrat ExtraBold"/>
      <p:bold r:id="rId71"/>
      <p:boldItalic r:id="rId7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3" roundtripDataSignature="AMtx7mghzU8ZYxYxo+w5+tmt0vK7YaVAi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customschemas.google.com/relationships/presentationmetadata" Target="metadata"/><Relationship Id="rId72" Type="http://schemas.openxmlformats.org/officeDocument/2006/relationships/font" Target="fonts/MontserratExtraBold-boldItalic.fntdata"/><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71" Type="http://schemas.openxmlformats.org/officeDocument/2006/relationships/font" Target="fonts/MontserratExtraBold-bold.fntdata"/><Relationship Id="rId70" Type="http://schemas.openxmlformats.org/officeDocument/2006/relationships/font" Target="fonts/MontserratMedium-boldItalic.fntdata"/><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MontserratBlack-boldItalic.fntdata"/><Relationship Id="rId61" Type="http://schemas.openxmlformats.org/officeDocument/2006/relationships/font" Target="fonts/MontserratBlack-bold.fntdata"/><Relationship Id="rId20" Type="http://schemas.openxmlformats.org/officeDocument/2006/relationships/slide" Target="slides/slide16.xml"/><Relationship Id="rId64" Type="http://schemas.openxmlformats.org/officeDocument/2006/relationships/font" Target="fonts/Montserrat-bold.fntdata"/><Relationship Id="rId63" Type="http://schemas.openxmlformats.org/officeDocument/2006/relationships/font" Target="fonts/Montserrat-regular.fntdata"/><Relationship Id="rId22" Type="http://schemas.openxmlformats.org/officeDocument/2006/relationships/slide" Target="slides/slide18.xml"/><Relationship Id="rId66" Type="http://schemas.openxmlformats.org/officeDocument/2006/relationships/font" Target="fonts/Montserrat-boldItalic.fntdata"/><Relationship Id="rId21" Type="http://schemas.openxmlformats.org/officeDocument/2006/relationships/slide" Target="slides/slide17.xml"/><Relationship Id="rId65" Type="http://schemas.openxmlformats.org/officeDocument/2006/relationships/font" Target="fonts/Montserrat-italic.fntdata"/><Relationship Id="rId24" Type="http://schemas.openxmlformats.org/officeDocument/2006/relationships/slide" Target="slides/slide20.xml"/><Relationship Id="rId68" Type="http://schemas.openxmlformats.org/officeDocument/2006/relationships/font" Target="fonts/MontserratMedium-bold.fntdata"/><Relationship Id="rId23" Type="http://schemas.openxmlformats.org/officeDocument/2006/relationships/slide" Target="slides/slide19.xml"/><Relationship Id="rId67" Type="http://schemas.openxmlformats.org/officeDocument/2006/relationships/font" Target="fonts/MontserratMedium-regular.fntdata"/><Relationship Id="rId60" Type="http://schemas.openxmlformats.org/officeDocument/2006/relationships/font" Target="fonts/RobotoMedium-boldItalic.fntdata"/><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font" Target="fonts/MontserratMedium-italic.fntdata"/><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MontserratSemiBold-regular.fntdata"/><Relationship Id="rId50" Type="http://schemas.openxmlformats.org/officeDocument/2006/relationships/slide" Target="slides/slide46.xml"/><Relationship Id="rId53" Type="http://schemas.openxmlformats.org/officeDocument/2006/relationships/font" Target="fonts/MontserratSemiBold-italic.fntdata"/><Relationship Id="rId52" Type="http://schemas.openxmlformats.org/officeDocument/2006/relationships/font" Target="fonts/MontserratSemiBold-bold.fntdata"/><Relationship Id="rId11" Type="http://schemas.openxmlformats.org/officeDocument/2006/relationships/slide" Target="slides/slide7.xml"/><Relationship Id="rId55" Type="http://schemas.openxmlformats.org/officeDocument/2006/relationships/font" Target="fonts/RobotoBlack-bold.fntdata"/><Relationship Id="rId10" Type="http://schemas.openxmlformats.org/officeDocument/2006/relationships/slide" Target="slides/slide6.xml"/><Relationship Id="rId54" Type="http://schemas.openxmlformats.org/officeDocument/2006/relationships/font" Target="fonts/MontserratSemiBold-boldItalic.fntdata"/><Relationship Id="rId13" Type="http://schemas.openxmlformats.org/officeDocument/2006/relationships/slide" Target="slides/slide9.xml"/><Relationship Id="rId57" Type="http://schemas.openxmlformats.org/officeDocument/2006/relationships/font" Target="fonts/RobotoMedium-regular.fntdata"/><Relationship Id="rId12" Type="http://schemas.openxmlformats.org/officeDocument/2006/relationships/slide" Target="slides/slide8.xml"/><Relationship Id="rId56" Type="http://schemas.openxmlformats.org/officeDocument/2006/relationships/font" Target="fonts/RobotoBlack-boldItalic.fntdata"/><Relationship Id="rId15" Type="http://schemas.openxmlformats.org/officeDocument/2006/relationships/slide" Target="slides/slide11.xml"/><Relationship Id="rId59" Type="http://schemas.openxmlformats.org/officeDocument/2006/relationships/font" Target="fonts/RobotoMedium-italic.fntdata"/><Relationship Id="rId14" Type="http://schemas.openxmlformats.org/officeDocument/2006/relationships/slide" Target="slides/slide10.xml"/><Relationship Id="rId58" Type="http://schemas.openxmlformats.org/officeDocument/2006/relationships/font" Target="fonts/RobotoMedium-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orms.gle/XUrWCG1AVH4UuvSv7"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 name="Google Shape;21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 name="Google Shape;24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 name="Google Shape;26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 name="Google Shape;281;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8" name="Google Shape;28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 name="Google Shape;295;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3" name="Google Shape;30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 name="Google Shape;6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Clr>
                <a:schemeClr val="dk1"/>
              </a:buClr>
              <a:buSzPts val="1100"/>
              <a:buFont typeface="Arial"/>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вхідне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ім’я чи інші персональні дані не потрібно. Зберіть аркуші та підрахуйте кількість учнів та учениць, які дали правильну відповідь. Після заняття повторіть тест (йому відповідає окремий слайд наприкінці презентації), щоб оцінити, чи збільшилася кількість дітей, які коректно визначають алгоритм дій.</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Clr>
                <a:schemeClr val="dk1"/>
              </a:buClr>
              <a:buSzPts val="1100"/>
              <a:buFont typeface="Arial"/>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ТАК — Б, Г</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НІ — А, В, Д</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0"/>
              </a:spcAft>
              <a:buClr>
                <a:schemeClr val="dk1"/>
              </a:buClr>
              <a:buSzPts val="1100"/>
              <a:buFont typeface="Arial"/>
              <a:buNone/>
            </a:pPr>
            <a:r>
              <a:rPr i="1" lang="uk">
                <a:solidFill>
                  <a:srgbClr val="1D1C1D"/>
                </a:solidFill>
                <a:latin typeface="Montserrat"/>
                <a:ea typeface="Montserrat"/>
                <a:cs typeface="Montserrat"/>
                <a:sym typeface="Montserrat"/>
                <a:extLst>
                  <a:ext uri="http://customooxmlschemas.google.com/">
                    <go:slidesCustomData xmlns:go="http://customooxmlschemas.google.com/" textRoundtripDataId="0"/>
                  </a:ext>
                </a:extLst>
              </a:rPr>
              <a:t>Не обговорюйте правильні відповіді на початку уроку, щоб зберегти ефект повторного оцінювання наприкінці.</a:t>
            </a:r>
            <a:r>
              <a:rPr i="1" lang="uk">
                <a:solidFill>
                  <a:srgbClr val="1D1C1D"/>
                </a:solidFill>
                <a:latin typeface="Montserrat"/>
                <a:ea typeface="Montserrat"/>
                <a:cs typeface="Montserrat"/>
                <a:sym typeface="Montserrat"/>
              </a:rPr>
              <a:t> Правильні відповіді обговоріть в кінці уроку після повторного виконання завдання.</a:t>
            </a:r>
            <a:endParaRPr i="1">
              <a:solidFill>
                <a:srgbClr val="1D1C1D"/>
              </a:solidFill>
              <a:latin typeface="Montserrat"/>
              <a:ea typeface="Montserrat"/>
              <a:cs typeface="Montserrat"/>
              <a:sym typeface="Montserrat"/>
            </a:endParaRPr>
          </a:p>
          <a:p>
            <a:pPr indent="0" lvl="0" marL="0" rtl="0" algn="l">
              <a:lnSpc>
                <a:spcPct val="100000"/>
              </a:lnSpc>
              <a:spcBef>
                <a:spcPts val="3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 name="Google Shape;32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9" name="Google Shape;339;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4" name="Google Shape;354;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6" name="Google Shape;376;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4" name="Google Shape;384;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9" name="Google Shape;399;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2" name="Google Shape;412;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8" name="Google Shape;45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3" name="Google Shape;473;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4" name="Google Shape;504;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2" name="Google Shape;532;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2" name="Google Shape;542;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9" name="Google Shape;549;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6" name="Google Shape;566;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2" name="Google Shape;572;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8" name="Google Shape;598;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7" name="Google Shape;607;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1" name="Google Shape;621;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8" name="Google Shape;638;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 name="Google Shape;9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2" name="Google Shape;662;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5" name="Google Shape;675;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9" name="Google Shape;689;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3f451a308c4_3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3" name="Google Shape;723;g3f451a308c4_3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300"/>
              </a:spcBef>
              <a:spcAft>
                <a:spcPts val="0"/>
              </a:spcAft>
              <a:buSzPts val="1100"/>
              <a:buNone/>
            </a:pPr>
            <a:r>
              <a:rPr lang="uk">
                <a:solidFill>
                  <a:srgbClr val="1D1C1D"/>
                </a:solidFill>
                <a:latin typeface="Montserrat"/>
                <a:ea typeface="Montserrat"/>
                <a:cs typeface="Montserrat"/>
                <a:sym typeface="Montserrat"/>
              </a:rPr>
              <a:t>Під час заняття з безпечного та відповідального використання води </a:t>
            </a:r>
            <a:r>
              <a:rPr b="1" lang="uk">
                <a:solidFill>
                  <a:srgbClr val="1D1C1D"/>
                </a:solidFill>
                <a:latin typeface="Montserrat"/>
                <a:ea typeface="Montserrat"/>
                <a:cs typeface="Montserrat"/>
                <a:sym typeface="Montserrat"/>
              </a:rPr>
              <a:t>проведіть коротке </a:t>
            </a:r>
            <a:r>
              <a:rPr b="1" lang="uk">
                <a:solidFill>
                  <a:srgbClr val="1D1C1D"/>
                </a:solidFill>
                <a:latin typeface="Montserrat"/>
                <a:ea typeface="Montserrat"/>
                <a:cs typeface="Montserrat"/>
                <a:sym typeface="Montserrat"/>
                <a:extLst>
                  <a:ext uri="http://customooxmlschemas.google.com/">
                    <go:slidesCustomData xmlns:go="http://customooxmlschemas.google.com/" textRoundtripDataId="8"/>
                  </a:ext>
                </a:extLst>
              </a:rPr>
              <a:t>вихідне</a:t>
            </a:r>
            <a:r>
              <a:rPr b="1" lang="uk">
                <a:solidFill>
                  <a:srgbClr val="1D1C1D"/>
                </a:solidFill>
                <a:latin typeface="Montserrat"/>
                <a:ea typeface="Montserrat"/>
                <a:cs typeface="Montserrat"/>
                <a:sym typeface="Montserrat"/>
              </a:rPr>
              <a:t> оцінювання за допомогою цього тесту. </a:t>
            </a:r>
            <a:r>
              <a:rPr lang="uk">
                <a:solidFill>
                  <a:srgbClr val="1D1C1D"/>
                </a:solidFill>
                <a:latin typeface="Montserrat"/>
                <a:ea typeface="Montserrat"/>
                <a:cs typeface="Montserrat"/>
                <a:sym typeface="Montserrat"/>
              </a:rPr>
              <a:t>Роздайте дітям аркуші, на яких вони зазначать усі правильні відповіді. Вказувати ім’я чи інші персональні дані не потрібно. Зберіть аркуші та підрахуйте кількість учнів та учениць, які дали правильну відповідь.</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Якщо заняття проходить онлайн,</a:t>
            </a:r>
            <a:r>
              <a:rPr i="1" lang="uk">
                <a:solidFill>
                  <a:srgbClr val="1D1C1D"/>
                </a:solidFill>
                <a:latin typeface="Montserrat"/>
                <a:ea typeface="Montserrat"/>
                <a:cs typeface="Montserrat"/>
                <a:sym typeface="Montserrat"/>
              </a:rPr>
              <a:t> </a:t>
            </a:r>
            <a:r>
              <a:rPr lang="uk">
                <a:solidFill>
                  <a:srgbClr val="1D1C1D"/>
                </a:solidFill>
                <a:latin typeface="Montserrat"/>
                <a:ea typeface="Montserrat"/>
                <a:cs typeface="Montserrat"/>
                <a:sym typeface="Montserrat"/>
              </a:rPr>
              <a:t>діти можуть написати відповіді або на аркушах, надіславши фото, або в чаті. Також ви можете використати будь-який інший доступний інструмент опитування.</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b="1">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Після уроку занесіть дві цифри у цю звітну форму </a:t>
            </a:r>
            <a:r>
              <a:rPr b="1" lang="uk" u="sng">
                <a:solidFill>
                  <a:srgbClr val="41B2FF"/>
                </a:solidFill>
                <a:latin typeface="Montserrat"/>
                <a:ea typeface="Montserrat"/>
                <a:cs typeface="Montserrat"/>
                <a:sym typeface="Montserrat"/>
                <a:hlinkClick r:id="rId2">
                  <a:extLst>
                    <a:ext uri="{A12FA001-AC4F-418D-AE19-62706E023703}">
                      <ahyp:hlinkClr val="tx"/>
                    </a:ext>
                  </a:extLst>
                </a:hlinkClick>
              </a:rPr>
              <a:t>https://forms.gle/XUrWCG1AVH4UuvSv7</a:t>
            </a:r>
            <a:r>
              <a:rPr lang="uk">
                <a:solidFill>
                  <a:srgbClr val="1D1C1D"/>
                </a:solidFill>
                <a:latin typeface="Montserrat"/>
                <a:ea typeface="Montserrat"/>
                <a:cs typeface="Montserrat"/>
                <a:sym typeface="Montserrat"/>
              </a:rPr>
              <a:t>: перша — кількість дітей, які дали правильну відповідь на початку заняття, друга — кількість дітей, які дали правильну відповідь наприкінці заняття. Це дозволить оцінити, наскільки урок допоміг учням та ученицям краще запам’ятати тему.</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t/>
            </a:r>
            <a:endParaRPr>
              <a:solidFill>
                <a:srgbClr val="1D1C1D"/>
              </a:solidFill>
              <a:latin typeface="Montserrat"/>
              <a:ea typeface="Montserrat"/>
              <a:cs typeface="Montserrat"/>
              <a:sym typeface="Montserrat"/>
            </a:endParaRPr>
          </a:p>
          <a:p>
            <a:pPr indent="0" lvl="0" marL="0" rtl="0" algn="l">
              <a:lnSpc>
                <a:spcPct val="115000"/>
              </a:lnSpc>
              <a:spcBef>
                <a:spcPts val="300"/>
              </a:spcBef>
              <a:spcAft>
                <a:spcPts val="0"/>
              </a:spcAft>
              <a:buSzPts val="1100"/>
              <a:buNone/>
            </a:pPr>
            <a:r>
              <a:rPr b="1" lang="uk">
                <a:solidFill>
                  <a:srgbClr val="1D1C1D"/>
                </a:solidFill>
                <a:latin typeface="Montserrat"/>
                <a:ea typeface="Montserrat"/>
                <a:cs typeface="Montserrat"/>
                <a:sym typeface="Montserrat"/>
              </a:rPr>
              <a:t>Відповідь до тесту:</a:t>
            </a:r>
            <a:endParaRPr b="1">
              <a:solidFill>
                <a:srgbClr val="1D1C1D"/>
              </a:solidFill>
              <a:latin typeface="Montserrat"/>
              <a:ea typeface="Montserrat"/>
              <a:cs typeface="Montserrat"/>
              <a:sym typeface="Montserrat"/>
            </a:endParaRPr>
          </a:p>
          <a:p>
            <a:pPr indent="-298450" lvl="0" marL="685800" rtl="0" algn="l">
              <a:lnSpc>
                <a:spcPct val="115000"/>
              </a:lnSpc>
              <a:spcBef>
                <a:spcPts val="50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ТАК — Б, Г</a:t>
            </a:r>
            <a:endParaRPr b="1">
              <a:solidFill>
                <a:srgbClr val="1D1C1D"/>
              </a:solidFill>
              <a:latin typeface="Montserrat"/>
              <a:ea typeface="Montserrat"/>
              <a:cs typeface="Montserrat"/>
              <a:sym typeface="Montserrat"/>
            </a:endParaRPr>
          </a:p>
          <a:p>
            <a:pPr indent="-298450" lvl="0" marL="685800" rtl="0" algn="l">
              <a:lnSpc>
                <a:spcPct val="115000"/>
              </a:lnSpc>
              <a:spcBef>
                <a:spcPts val="0"/>
              </a:spcBef>
              <a:spcAft>
                <a:spcPts val="0"/>
              </a:spcAft>
              <a:buClr>
                <a:srgbClr val="1D1C1D"/>
              </a:buClr>
              <a:buSzPts val="1100"/>
              <a:buFont typeface="Montserrat"/>
              <a:buChar char="●"/>
            </a:pPr>
            <a:r>
              <a:rPr b="1" lang="uk">
                <a:solidFill>
                  <a:srgbClr val="1D1C1D"/>
                </a:solidFill>
                <a:latin typeface="Montserrat"/>
                <a:ea typeface="Montserrat"/>
                <a:cs typeface="Montserrat"/>
                <a:sym typeface="Montserrat"/>
              </a:rPr>
              <a:t>НІ — А, В, Д</a:t>
            </a:r>
            <a:endParaRPr b="1">
              <a:solidFill>
                <a:srgbClr val="1D1C1D"/>
              </a:solidFill>
              <a:latin typeface="Montserrat"/>
              <a:ea typeface="Montserrat"/>
              <a:cs typeface="Montserrat"/>
              <a:sym typeface="Montserrat"/>
            </a:endParaRPr>
          </a:p>
          <a:p>
            <a:pPr indent="0" lvl="0" marL="0" rtl="0" algn="l">
              <a:lnSpc>
                <a:spcPct val="115000"/>
              </a:lnSpc>
              <a:spcBef>
                <a:spcPts val="500"/>
              </a:spcBef>
              <a:spcAft>
                <a:spcPts val="300"/>
              </a:spcAft>
              <a:buSzPts val="1100"/>
              <a:buNone/>
            </a:pPr>
            <a:r>
              <a:rPr i="1" lang="uk">
                <a:solidFill>
                  <a:srgbClr val="1D1C1D"/>
                </a:solidFill>
                <a:latin typeface="Montserrat"/>
                <a:ea typeface="Montserrat"/>
                <a:cs typeface="Montserrat"/>
                <a:sym typeface="Montserrat"/>
                <a:extLst>
                  <a:ext uri="http://customooxmlschemas.google.com/">
                    <go:slidesCustomData xmlns:go="http://customooxmlschemas.google.com/" textRoundtripDataId="9"/>
                  </a:ext>
                </a:extLst>
              </a:rPr>
              <a:t>Не обговорюйте правильні відповіді на </a:t>
            </a:r>
            <a:r>
              <a:rPr i="1" lang="uk">
                <a:solidFill>
                  <a:srgbClr val="1D1C1D"/>
                </a:solidFill>
                <a:latin typeface="Montserrat"/>
                <a:ea typeface="Montserrat"/>
                <a:cs typeface="Montserrat"/>
                <a:sym typeface="Montserrat"/>
                <a:extLst>
                  <a:ext uri="http://customooxmlschemas.google.com/">
                    <go:slidesCustomData xmlns:go="http://customooxmlschemas.google.com/" textRoundtripDataId="10"/>
                  </a:ext>
                </a:extLst>
              </a:rPr>
              <a:t>початку уроку</a:t>
            </a:r>
            <a:r>
              <a:rPr i="1" lang="uk">
                <a:solidFill>
                  <a:srgbClr val="1D1C1D"/>
                </a:solidFill>
                <a:latin typeface="Montserrat"/>
                <a:ea typeface="Montserrat"/>
                <a:cs typeface="Montserrat"/>
                <a:sym typeface="Montserrat"/>
                <a:extLst>
                  <a:ext uri="http://customooxmlschemas.google.com/">
                    <go:slidesCustomData xmlns:go="http://customooxmlschemas.google.com/" textRoundtripDataId="11"/>
                  </a:ext>
                </a:extLst>
              </a:rPr>
              <a:t>, щоб зберегти ефект повторного оцінювання наприкінці.</a:t>
            </a:r>
            <a:r>
              <a:rPr i="1" lang="uk">
                <a:solidFill>
                  <a:srgbClr val="1D1C1D"/>
                </a:solidFill>
                <a:latin typeface="Montserrat"/>
                <a:ea typeface="Montserrat"/>
                <a:cs typeface="Montserrat"/>
                <a:sym typeface="Montserrat"/>
              </a:rPr>
              <a:t> Лише в кінці уроку обговоріть правильні відповіді.</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4" name="Google Shape;744;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1" name="Google Shape;761;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0" name="Google Shape;810;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 name="Google Shape;10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5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5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5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6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6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6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6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5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5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 name="Google Shape;16;p5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5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5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5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5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5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5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5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5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5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5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6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6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6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6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6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6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5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5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5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uk"/>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8.png"/><Relationship Id="rId5" Type="http://schemas.openxmlformats.org/officeDocument/2006/relationships/image" Target="../media/image29.png"/><Relationship Id="rId6" Type="http://schemas.openxmlformats.org/officeDocument/2006/relationships/image" Target="../media/image56.png"/><Relationship Id="rId7" Type="http://schemas.openxmlformats.org/officeDocument/2006/relationships/image" Target="../media/image3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51.png"/><Relationship Id="rId5" Type="http://schemas.openxmlformats.org/officeDocument/2006/relationships/image" Target="../media/image42.png"/><Relationship Id="rId6"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1.png"/><Relationship Id="rId4" Type="http://schemas.openxmlformats.org/officeDocument/2006/relationships/image" Target="../media/image23.png"/><Relationship Id="rId5" Type="http://schemas.openxmlformats.org/officeDocument/2006/relationships/image" Target="../media/image16.png"/><Relationship Id="rId6" Type="http://schemas.openxmlformats.org/officeDocument/2006/relationships/image" Target="../media/image51.png"/><Relationship Id="rId7"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43.png"/><Relationship Id="rId10" Type="http://schemas.openxmlformats.org/officeDocument/2006/relationships/image" Target="../media/image49.png"/><Relationship Id="rId9" Type="http://schemas.openxmlformats.org/officeDocument/2006/relationships/image" Target="../media/image20.png"/><Relationship Id="rId5" Type="http://schemas.openxmlformats.org/officeDocument/2006/relationships/image" Target="../media/image45.png"/><Relationship Id="rId6" Type="http://schemas.openxmlformats.org/officeDocument/2006/relationships/image" Target="../media/image17.png"/><Relationship Id="rId7" Type="http://schemas.openxmlformats.org/officeDocument/2006/relationships/image" Target="../media/image16.png"/><Relationship Id="rId8"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46.png"/><Relationship Id="rId4" Type="http://schemas.openxmlformats.org/officeDocument/2006/relationships/image" Target="../media/image52.png"/><Relationship Id="rId5"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2.png"/><Relationship Id="rId4" Type="http://schemas.openxmlformats.org/officeDocument/2006/relationships/image" Target="../media/image46.png"/><Relationship Id="rId5" Type="http://schemas.openxmlformats.org/officeDocument/2006/relationships/image" Target="../media/image6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3.png"/><Relationship Id="rId4" Type="http://schemas.openxmlformats.org/officeDocument/2006/relationships/image" Target="../media/image7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9.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5.png"/><Relationship Id="rId4" Type="http://schemas.openxmlformats.org/officeDocument/2006/relationships/image" Target="../media/image53.png"/><Relationship Id="rId5" Type="http://schemas.openxmlformats.org/officeDocument/2006/relationships/image" Target="../media/image5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43.png"/><Relationship Id="rId10" Type="http://schemas.openxmlformats.org/officeDocument/2006/relationships/image" Target="../media/image49.png"/><Relationship Id="rId9" Type="http://schemas.openxmlformats.org/officeDocument/2006/relationships/image" Target="../media/image20.png"/><Relationship Id="rId5" Type="http://schemas.openxmlformats.org/officeDocument/2006/relationships/image" Target="../media/image45.png"/><Relationship Id="rId6" Type="http://schemas.openxmlformats.org/officeDocument/2006/relationships/image" Target="../media/image54.png"/><Relationship Id="rId7" Type="http://schemas.openxmlformats.org/officeDocument/2006/relationships/image" Target="../media/image28.png"/><Relationship Id="rId8" Type="http://schemas.openxmlformats.org/officeDocument/2006/relationships/image" Target="../media/image8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2.png"/><Relationship Id="rId7" Type="http://schemas.openxmlformats.org/officeDocument/2006/relationships/image" Target="../media/image1.png"/><Relationship Id="rId8"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3.png"/><Relationship Id="rId4" Type="http://schemas.openxmlformats.org/officeDocument/2006/relationships/image" Target="../media/image45.png"/><Relationship Id="rId5" Type="http://schemas.openxmlformats.org/officeDocument/2006/relationships/image" Target="../media/image28.png"/><Relationship Id="rId6" Type="http://schemas.openxmlformats.org/officeDocument/2006/relationships/image" Target="../media/image20.png"/><Relationship Id="rId7" Type="http://schemas.openxmlformats.org/officeDocument/2006/relationships/image" Target="../media/image4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9.png"/><Relationship Id="rId4" Type="http://schemas.openxmlformats.org/officeDocument/2006/relationships/image" Target="../media/image72.png"/><Relationship Id="rId5" Type="http://schemas.openxmlformats.org/officeDocument/2006/relationships/image" Target="../media/image61.png"/><Relationship Id="rId6" Type="http://schemas.openxmlformats.org/officeDocument/2006/relationships/image" Target="../media/image20.png"/><Relationship Id="rId7" Type="http://schemas.openxmlformats.org/officeDocument/2006/relationships/image" Target="../media/image4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58.png"/><Relationship Id="rId9" Type="http://schemas.openxmlformats.org/officeDocument/2006/relationships/image" Target="../media/image44.png"/><Relationship Id="rId5" Type="http://schemas.openxmlformats.org/officeDocument/2006/relationships/image" Target="../media/image60.png"/><Relationship Id="rId6" Type="http://schemas.openxmlformats.org/officeDocument/2006/relationships/image" Target="../media/image63.png"/><Relationship Id="rId7" Type="http://schemas.openxmlformats.org/officeDocument/2006/relationships/image" Target="../media/image94.png"/><Relationship Id="rId8" Type="http://schemas.openxmlformats.org/officeDocument/2006/relationships/image" Target="../media/image6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7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65.png"/><Relationship Id="rId4" Type="http://schemas.openxmlformats.org/officeDocument/2006/relationships/image" Target="../media/image55.png"/><Relationship Id="rId5" Type="http://schemas.openxmlformats.org/officeDocument/2006/relationships/image" Target="../media/image67.png"/><Relationship Id="rId6" Type="http://schemas.openxmlformats.org/officeDocument/2006/relationships/image" Target="../media/image6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png"/><Relationship Id="rId4" Type="http://schemas.openxmlformats.org/officeDocument/2006/relationships/image" Target="../media/image55.png"/><Relationship Id="rId5" Type="http://schemas.openxmlformats.org/officeDocument/2006/relationships/image" Target="../media/image85.png"/><Relationship Id="rId6" Type="http://schemas.openxmlformats.org/officeDocument/2006/relationships/image" Target="../media/image71.png"/><Relationship Id="rId7" Type="http://schemas.openxmlformats.org/officeDocument/2006/relationships/image" Target="../media/image35.png"/><Relationship Id="rId8" Type="http://schemas.openxmlformats.org/officeDocument/2006/relationships/image" Target="../media/image3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6.png"/><Relationship Id="rId4" Type="http://schemas.openxmlformats.org/officeDocument/2006/relationships/image" Target="../media/image5.png"/><Relationship Id="rId9" Type="http://schemas.openxmlformats.org/officeDocument/2006/relationships/image" Target="../media/image73.png"/><Relationship Id="rId5" Type="http://schemas.openxmlformats.org/officeDocument/2006/relationships/image" Target="../media/image66.png"/><Relationship Id="rId6" Type="http://schemas.openxmlformats.org/officeDocument/2006/relationships/image" Target="../media/image69.png"/><Relationship Id="rId7" Type="http://schemas.openxmlformats.org/officeDocument/2006/relationships/image" Target="../media/image92.png"/><Relationship Id="rId8"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75.png"/><Relationship Id="rId4" Type="http://schemas.openxmlformats.org/officeDocument/2006/relationships/image" Target="../media/image23.png"/><Relationship Id="rId5" Type="http://schemas.openxmlformats.org/officeDocument/2006/relationships/hyperlink" Target="https://360.articulate.com/review/content/f4bf53e7-0e4e-4fa4-aaec-d0e0bde1f0ac/review" TargetMode="External"/><Relationship Id="rId6" Type="http://schemas.openxmlformats.org/officeDocument/2006/relationships/hyperlink" Target="https://360.articulate.com/review/content/f4bf53e7-0e4e-4fa4-aaec-d0e0bde1f0ac/review" TargetMode="External"/><Relationship Id="rId7" Type="http://schemas.openxmlformats.org/officeDocument/2006/relationships/image" Target="../media/image74.png"/></Relationships>
</file>

<file path=ppt/slides/_rels/slide29.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image" Target="../media/image18.png"/><Relationship Id="rId13" Type="http://schemas.openxmlformats.org/officeDocument/2006/relationships/image" Target="../media/image84.png"/><Relationship Id="rId12" Type="http://schemas.openxmlformats.org/officeDocument/2006/relationships/image" Target="../media/image82.png"/><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png"/><Relationship Id="rId4" Type="http://schemas.openxmlformats.org/officeDocument/2006/relationships/image" Target="../media/image54.png"/><Relationship Id="rId9" Type="http://schemas.openxmlformats.org/officeDocument/2006/relationships/image" Target="../media/image100.png"/><Relationship Id="rId15" Type="http://schemas.openxmlformats.org/officeDocument/2006/relationships/image" Target="../media/image104.png"/><Relationship Id="rId14" Type="http://schemas.openxmlformats.org/officeDocument/2006/relationships/image" Target="../media/image83.png"/><Relationship Id="rId5" Type="http://schemas.openxmlformats.org/officeDocument/2006/relationships/image" Target="../media/image31.png"/><Relationship Id="rId6" Type="http://schemas.openxmlformats.org/officeDocument/2006/relationships/image" Target="../media/image77.png"/><Relationship Id="rId7" Type="http://schemas.openxmlformats.org/officeDocument/2006/relationships/image" Target="../media/image96.png"/><Relationship Id="rId8" Type="http://schemas.openxmlformats.org/officeDocument/2006/relationships/image" Target="../media/image7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1" Type="http://schemas.openxmlformats.org/officeDocument/2006/relationships/image" Target="../media/image93.png"/><Relationship Id="rId10" Type="http://schemas.openxmlformats.org/officeDocument/2006/relationships/image" Target="../media/image91.png"/><Relationship Id="rId13" Type="http://schemas.openxmlformats.org/officeDocument/2006/relationships/image" Target="../media/image95.png"/><Relationship Id="rId12" Type="http://schemas.openxmlformats.org/officeDocument/2006/relationships/image" Target="../media/image89.png"/><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png"/><Relationship Id="rId4" Type="http://schemas.openxmlformats.org/officeDocument/2006/relationships/image" Target="../media/image86.png"/><Relationship Id="rId9" Type="http://schemas.openxmlformats.org/officeDocument/2006/relationships/image" Target="../media/image90.png"/><Relationship Id="rId15" Type="http://schemas.openxmlformats.org/officeDocument/2006/relationships/image" Target="../media/image111.png"/><Relationship Id="rId14" Type="http://schemas.openxmlformats.org/officeDocument/2006/relationships/image" Target="../media/image31.png"/><Relationship Id="rId17" Type="http://schemas.openxmlformats.org/officeDocument/2006/relationships/image" Target="../media/image16.png"/><Relationship Id="rId16" Type="http://schemas.openxmlformats.org/officeDocument/2006/relationships/image" Target="../media/image92.png"/><Relationship Id="rId5" Type="http://schemas.openxmlformats.org/officeDocument/2006/relationships/image" Target="../media/image87.png"/><Relationship Id="rId19" Type="http://schemas.openxmlformats.org/officeDocument/2006/relationships/image" Target="../media/image83.png"/><Relationship Id="rId6" Type="http://schemas.openxmlformats.org/officeDocument/2006/relationships/image" Target="../media/image54.png"/><Relationship Id="rId18" Type="http://schemas.openxmlformats.org/officeDocument/2006/relationships/image" Target="../media/image51.png"/><Relationship Id="rId7" Type="http://schemas.openxmlformats.org/officeDocument/2006/relationships/image" Target="../media/image88.png"/><Relationship Id="rId8" Type="http://schemas.openxmlformats.org/officeDocument/2006/relationships/image" Target="../media/image9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95.png"/><Relationship Id="rId4" Type="http://schemas.openxmlformats.org/officeDocument/2006/relationships/image" Target="../media/image5.png"/><Relationship Id="rId5" Type="http://schemas.openxmlformats.org/officeDocument/2006/relationships/image" Target="../media/image10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0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6.png"/><Relationship Id="rId4" Type="http://schemas.openxmlformats.org/officeDocument/2006/relationships/image" Target="../media/image98.png"/><Relationship Id="rId5" Type="http://schemas.openxmlformats.org/officeDocument/2006/relationships/image" Target="../media/image18.png"/><Relationship Id="rId6" Type="http://schemas.openxmlformats.org/officeDocument/2006/relationships/image" Target="../media/image9.png"/><Relationship Id="rId7"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28.png"/></Relationships>
</file>

<file path=ppt/slides/_rels/slide35.xml.rels><?xml version="1.0" encoding="UTF-8" standalone="yes"?><Relationships xmlns="http://schemas.openxmlformats.org/package/2006/relationships"><Relationship Id="rId20" Type="http://schemas.openxmlformats.org/officeDocument/2006/relationships/image" Target="../media/image110.png"/><Relationship Id="rId11" Type="http://schemas.openxmlformats.org/officeDocument/2006/relationships/image" Target="../media/image114.png"/><Relationship Id="rId22" Type="http://schemas.openxmlformats.org/officeDocument/2006/relationships/hyperlink" Target="https://360.articulate.com/review/content/ffdc18ed-9983-410c-9017-34340587e163/review" TargetMode="External"/><Relationship Id="rId10" Type="http://schemas.openxmlformats.org/officeDocument/2006/relationships/image" Target="../media/image127.png"/><Relationship Id="rId21" Type="http://schemas.openxmlformats.org/officeDocument/2006/relationships/hyperlink" Target="https://360.articulate.com/review/content/ffdc18ed-9983-410c-9017-34340587e163/review" TargetMode="External"/><Relationship Id="rId13" Type="http://schemas.openxmlformats.org/officeDocument/2006/relationships/image" Target="../media/image129.png"/><Relationship Id="rId12" Type="http://schemas.openxmlformats.org/officeDocument/2006/relationships/image" Target="../media/image141.png"/><Relationship Id="rId23" Type="http://schemas.openxmlformats.org/officeDocument/2006/relationships/hyperlink" Target="https://360.articulate.com/review/content/ffdc18ed-9983-410c-9017-34340587e163/review" TargetMode="External"/><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99.png"/><Relationship Id="rId4" Type="http://schemas.openxmlformats.org/officeDocument/2006/relationships/image" Target="../media/image74.png"/><Relationship Id="rId9" Type="http://schemas.openxmlformats.org/officeDocument/2006/relationships/image" Target="../media/image108.png"/><Relationship Id="rId15" Type="http://schemas.openxmlformats.org/officeDocument/2006/relationships/image" Target="../media/image133.png"/><Relationship Id="rId14" Type="http://schemas.openxmlformats.org/officeDocument/2006/relationships/image" Target="../media/image107.png"/><Relationship Id="rId17" Type="http://schemas.openxmlformats.org/officeDocument/2006/relationships/image" Target="../media/image106.png"/><Relationship Id="rId16" Type="http://schemas.openxmlformats.org/officeDocument/2006/relationships/image" Target="../media/image140.png"/><Relationship Id="rId5" Type="http://schemas.openxmlformats.org/officeDocument/2006/relationships/image" Target="../media/image132.png"/><Relationship Id="rId19" Type="http://schemas.openxmlformats.org/officeDocument/2006/relationships/image" Target="../media/image119.png"/><Relationship Id="rId6" Type="http://schemas.openxmlformats.org/officeDocument/2006/relationships/image" Target="../media/image117.png"/><Relationship Id="rId18" Type="http://schemas.openxmlformats.org/officeDocument/2006/relationships/image" Target="../media/image118.png"/><Relationship Id="rId7" Type="http://schemas.openxmlformats.org/officeDocument/2006/relationships/image" Target="../media/image101.png"/><Relationship Id="rId8" Type="http://schemas.openxmlformats.org/officeDocument/2006/relationships/image" Target="../media/image10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109.png"/><Relationship Id="rId4" Type="http://schemas.openxmlformats.org/officeDocument/2006/relationships/image" Target="../media/image135.png"/><Relationship Id="rId5" Type="http://schemas.openxmlformats.org/officeDocument/2006/relationships/image" Target="../media/image115.png"/><Relationship Id="rId6" Type="http://schemas.openxmlformats.org/officeDocument/2006/relationships/image" Target="../media/image16.png"/><Relationship Id="rId7" Type="http://schemas.openxmlformats.org/officeDocument/2006/relationships/image" Target="../media/image24.png"/><Relationship Id="rId8" Type="http://schemas.openxmlformats.org/officeDocument/2006/relationships/image" Target="../media/image1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6.png"/><Relationship Id="rId4" Type="http://schemas.openxmlformats.org/officeDocument/2006/relationships/image" Target="../media/image98.png"/><Relationship Id="rId5" Type="http://schemas.openxmlformats.org/officeDocument/2006/relationships/image" Target="../media/image18.png"/><Relationship Id="rId6" Type="http://schemas.openxmlformats.org/officeDocument/2006/relationships/image" Target="../media/image9.png"/><Relationship Id="rId7" Type="http://schemas.openxmlformats.org/officeDocument/2006/relationships/image" Target="../media/image2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12.png"/><Relationship Id="rId4" Type="http://schemas.openxmlformats.org/officeDocument/2006/relationships/image" Target="../media/image113.png"/><Relationship Id="rId5" Type="http://schemas.openxmlformats.org/officeDocument/2006/relationships/image" Target="../media/image116.png"/><Relationship Id="rId6" Type="http://schemas.openxmlformats.org/officeDocument/2006/relationships/image" Target="../media/image120.png"/><Relationship Id="rId7"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31.png"/><Relationship Id="rId5" Type="http://schemas.openxmlformats.org/officeDocument/2006/relationships/image" Target="../media/image10.png"/><Relationship Id="rId6" Type="http://schemas.openxmlformats.org/officeDocument/2006/relationships/image" Target="../media/image21.png"/><Relationship Id="rId7" Type="http://schemas.openxmlformats.org/officeDocument/2006/relationships/image" Target="../media/image2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123.png"/><Relationship Id="rId4" Type="http://schemas.openxmlformats.org/officeDocument/2006/relationships/image" Target="../media/image74.png"/><Relationship Id="rId5" Type="http://schemas.openxmlformats.org/officeDocument/2006/relationships/hyperlink" Target="https://360.articulate.com/review/content/a2d12dd6-58df-4128-9041-e52339f68764/review" TargetMode="External"/><Relationship Id="rId6" Type="http://schemas.openxmlformats.org/officeDocument/2006/relationships/hyperlink" Target="https://360.articulate.com/review/content/a2d12dd6-58df-4128-9041-e52339f68764/review"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8.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125.png"/><Relationship Id="rId4" Type="http://schemas.openxmlformats.org/officeDocument/2006/relationships/image" Target="../media/image41.png"/><Relationship Id="rId5" Type="http://schemas.openxmlformats.org/officeDocument/2006/relationships/image" Target="../media/image124.png"/><Relationship Id="rId6" Type="http://schemas.openxmlformats.org/officeDocument/2006/relationships/image" Target="../media/image136.png"/><Relationship Id="rId7" Type="http://schemas.openxmlformats.org/officeDocument/2006/relationships/image" Target="../media/image122.png"/><Relationship Id="rId8" Type="http://schemas.openxmlformats.org/officeDocument/2006/relationships/image" Target="../media/image13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2.png"/><Relationship Id="rId7" Type="http://schemas.openxmlformats.org/officeDocument/2006/relationships/image" Target="../media/image1.png"/><Relationship Id="rId8" Type="http://schemas.openxmlformats.org/officeDocument/2006/relationships/image" Target="../media/image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21.png"/><Relationship Id="rId4" Type="http://schemas.openxmlformats.org/officeDocument/2006/relationships/image" Target="../media/image16.png"/><Relationship Id="rId5" Type="http://schemas.openxmlformats.org/officeDocument/2006/relationships/image" Target="../media/image126.png"/></Relationships>
</file>

<file path=ppt/slides/_rels/slide45.xml.rels><?xml version="1.0" encoding="UTF-8" standalone="yes"?><Relationships xmlns="http://schemas.openxmlformats.org/package/2006/relationships"><Relationship Id="rId11" Type="http://schemas.openxmlformats.org/officeDocument/2006/relationships/image" Target="../media/image144.png"/><Relationship Id="rId10" Type="http://schemas.openxmlformats.org/officeDocument/2006/relationships/image" Target="../media/image41.png"/><Relationship Id="rId13" Type="http://schemas.openxmlformats.org/officeDocument/2006/relationships/image" Target="../media/image137.png"/><Relationship Id="rId12" Type="http://schemas.openxmlformats.org/officeDocument/2006/relationships/image" Target="../media/image138.png"/><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30.png"/><Relationship Id="rId4" Type="http://schemas.openxmlformats.org/officeDocument/2006/relationships/image" Target="../media/image134.png"/><Relationship Id="rId9" Type="http://schemas.openxmlformats.org/officeDocument/2006/relationships/image" Target="../media/image51.png"/><Relationship Id="rId14" Type="http://schemas.openxmlformats.org/officeDocument/2006/relationships/image" Target="../media/image27.png"/><Relationship Id="rId5" Type="http://schemas.openxmlformats.org/officeDocument/2006/relationships/image" Target="../media/image78.png"/><Relationship Id="rId6" Type="http://schemas.openxmlformats.org/officeDocument/2006/relationships/image" Target="../media/image57.png"/><Relationship Id="rId7" Type="http://schemas.openxmlformats.org/officeDocument/2006/relationships/image" Target="../media/image145.png"/><Relationship Id="rId8" Type="http://schemas.openxmlformats.org/officeDocument/2006/relationships/image" Target="../media/image14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142.png"/><Relationship Id="rId4" Type="http://schemas.openxmlformats.org/officeDocument/2006/relationships/image" Target="../media/image139.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4.png"/><Relationship Id="rId10" Type="http://schemas.openxmlformats.org/officeDocument/2006/relationships/image" Target="../media/image26.png"/><Relationship Id="rId9" Type="http://schemas.openxmlformats.org/officeDocument/2006/relationships/image" Target="../media/image15.png"/><Relationship Id="rId5" Type="http://schemas.openxmlformats.org/officeDocument/2006/relationships/image" Target="../media/image22.png"/><Relationship Id="rId6" Type="http://schemas.openxmlformats.org/officeDocument/2006/relationships/image" Target="../media/image18.png"/><Relationship Id="rId7" Type="http://schemas.openxmlformats.org/officeDocument/2006/relationships/image" Target="../media/image29.png"/><Relationship Id="rId8"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32.png"/><Relationship Id="rId8"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9.png"/><Relationship Id="rId4" Type="http://schemas.openxmlformats.org/officeDocument/2006/relationships/image" Target="../media/image40.png"/><Relationship Id="rId9" Type="http://schemas.openxmlformats.org/officeDocument/2006/relationships/image" Target="../media/image30.png"/><Relationship Id="rId5" Type="http://schemas.openxmlformats.org/officeDocument/2006/relationships/image" Target="../media/image24.png"/><Relationship Id="rId6" Type="http://schemas.openxmlformats.org/officeDocument/2006/relationships/image" Target="../media/image23.png"/><Relationship Id="rId7" Type="http://schemas.openxmlformats.org/officeDocument/2006/relationships/image" Target="../media/image16.png"/><Relationship Id="rId8"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48.png"/><Relationship Id="rId11" Type="http://schemas.openxmlformats.org/officeDocument/2006/relationships/image" Target="../media/image35.png"/><Relationship Id="rId10" Type="http://schemas.openxmlformats.org/officeDocument/2006/relationships/image" Target="../media/image34.png"/><Relationship Id="rId12" Type="http://schemas.openxmlformats.org/officeDocument/2006/relationships/image" Target="../media/image37.png"/><Relationship Id="rId9" Type="http://schemas.openxmlformats.org/officeDocument/2006/relationships/image" Target="../media/image33.png"/><Relationship Id="rId5" Type="http://schemas.openxmlformats.org/officeDocument/2006/relationships/image" Target="../media/image78.png"/><Relationship Id="rId6" Type="http://schemas.openxmlformats.org/officeDocument/2006/relationships/image" Target="../media/image24.png"/><Relationship Id="rId7" Type="http://schemas.openxmlformats.org/officeDocument/2006/relationships/image" Target="../media/image51.png"/><Relationship Id="rId8"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6.png"/><Relationship Id="rId4" Type="http://schemas.openxmlformats.org/officeDocument/2006/relationships/image" Target="../media/image24.png"/><Relationship Id="rId5"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53" name="Shape 53"/>
        <p:cNvGrpSpPr/>
        <p:nvPr/>
      </p:nvGrpSpPr>
      <p:grpSpPr>
        <a:xfrm>
          <a:off x="0" y="0"/>
          <a:ext cx="0" cy="0"/>
          <a:chOff x="0" y="0"/>
          <a:chExt cx="0" cy="0"/>
        </a:xfrm>
      </p:grpSpPr>
      <p:sp>
        <p:nvSpPr>
          <p:cNvPr id="54" name="Google Shape;54;p2"/>
          <p:cNvSpPr/>
          <p:nvPr/>
        </p:nvSpPr>
        <p:spPr>
          <a:xfrm>
            <a:off x="25" y="-40607"/>
            <a:ext cx="9144000" cy="6882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 name="Google Shape;55;p2"/>
          <p:cNvSpPr txBox="1"/>
          <p:nvPr/>
        </p:nvSpPr>
        <p:spPr>
          <a:xfrm>
            <a:off x="225975" y="4648800"/>
            <a:ext cx="2890451" cy="43085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0" i="0" lang="uk" sz="800" u="none" cap="none" strike="noStrike">
                <a:solidFill>
                  <a:srgbClr val="FFFFFF"/>
                </a:solidFill>
                <a:latin typeface="Montserrat Medium"/>
                <a:ea typeface="Montserrat Medium"/>
                <a:cs typeface="Montserrat Medium"/>
                <a:sym typeface="Montserrat Medium"/>
              </a:rPr>
              <a:t>У цій презентації деякі зображення </a:t>
            </a:r>
            <a:br>
              <a:rPr b="0" i="0" lang="uk" sz="800" u="none" cap="none" strike="noStrike">
                <a:solidFill>
                  <a:srgbClr val="FFFFFF"/>
                </a:solidFill>
                <a:latin typeface="Montserrat Medium"/>
                <a:ea typeface="Montserrat Medium"/>
                <a:cs typeface="Montserrat Medium"/>
                <a:sym typeface="Montserrat Medium"/>
              </a:rPr>
            </a:br>
            <a:r>
              <a:rPr b="0" i="0" lang="uk" sz="800" u="none" cap="none" strike="noStrike">
                <a:solidFill>
                  <a:srgbClr val="FFFFFF"/>
                </a:solidFill>
                <a:latin typeface="Montserrat Medium"/>
                <a:ea typeface="Montserrat Medium"/>
                <a:cs typeface="Montserrat Medium"/>
                <a:sym typeface="Montserrat Medium"/>
              </a:rPr>
              <a:t>створені за допомогою ШІ.</a:t>
            </a:r>
            <a:endParaRPr b="0" i="0" sz="800" u="none" cap="none" strike="noStrike">
              <a:solidFill>
                <a:srgbClr val="FFFFFF"/>
              </a:solidFill>
              <a:latin typeface="Montserrat Medium"/>
              <a:ea typeface="Montserrat Medium"/>
              <a:cs typeface="Montserrat Medium"/>
              <a:sym typeface="Montserrat Medium"/>
            </a:endParaRPr>
          </a:p>
        </p:txBody>
      </p:sp>
      <p:sp>
        <p:nvSpPr>
          <p:cNvPr id="56" name="Google Shape;56;p2"/>
          <p:cNvSpPr txBox="1"/>
          <p:nvPr/>
        </p:nvSpPr>
        <p:spPr>
          <a:xfrm>
            <a:off x="344409" y="1225654"/>
            <a:ext cx="4899000" cy="884400"/>
          </a:xfrm>
          <a:prstGeom prst="rect">
            <a:avLst/>
          </a:prstGeom>
          <a:noFill/>
          <a:ln>
            <a:noFill/>
          </a:ln>
        </p:spPr>
        <p:txBody>
          <a:bodyPr anchorCtr="0" anchor="t" bIns="49250" lIns="98550" spcFirstLastPara="1" rIns="98550" wrap="square" tIns="49250">
            <a:spAutoFit/>
          </a:bodyPr>
          <a:lstStyle/>
          <a:p>
            <a:pPr indent="0" lvl="0" marL="0" marR="0" rtl="0" algn="l">
              <a:lnSpc>
                <a:spcPct val="100000"/>
              </a:lnSpc>
              <a:spcBef>
                <a:spcPts val="0"/>
              </a:spcBef>
              <a:spcAft>
                <a:spcPts val="0"/>
              </a:spcAft>
              <a:buClr>
                <a:srgbClr val="000000"/>
              </a:buClr>
              <a:buSzPts val="3449"/>
              <a:buFont typeface="Arial"/>
              <a:buNone/>
            </a:pPr>
            <a:r>
              <a:rPr b="1" i="0" lang="uk" sz="5100" u="none" cap="none" strike="noStrike">
                <a:solidFill>
                  <a:schemeClr val="lt1"/>
                </a:solidFill>
                <a:latin typeface="Montserrat Black"/>
                <a:ea typeface="Montserrat Black"/>
                <a:cs typeface="Montserrat Black"/>
                <a:sym typeface="Montserrat Black"/>
              </a:rPr>
              <a:t>«Я — ДРУГ</a:t>
            </a:r>
            <a:endParaRPr b="1" i="0" sz="5100" u="none" cap="none" strike="noStrike">
              <a:solidFill>
                <a:schemeClr val="lt1"/>
              </a:solidFill>
              <a:latin typeface="Montserrat Black"/>
              <a:ea typeface="Montserrat Black"/>
              <a:cs typeface="Montserrat Black"/>
              <a:sym typeface="Montserrat Black"/>
            </a:endParaRPr>
          </a:p>
        </p:txBody>
      </p:sp>
      <p:sp>
        <p:nvSpPr>
          <p:cNvPr id="57" name="Google Shape;57;p2"/>
          <p:cNvSpPr txBox="1"/>
          <p:nvPr/>
        </p:nvSpPr>
        <p:spPr>
          <a:xfrm>
            <a:off x="305275" y="1818018"/>
            <a:ext cx="4899000" cy="1334400"/>
          </a:xfrm>
          <a:prstGeom prst="rect">
            <a:avLst/>
          </a:prstGeom>
          <a:noFill/>
          <a:ln>
            <a:noFill/>
          </a:ln>
        </p:spPr>
        <p:txBody>
          <a:bodyPr anchorCtr="0" anchor="t" bIns="49250" lIns="98550" spcFirstLastPara="1" rIns="98550" wrap="square" tIns="49250">
            <a:spAutoFit/>
          </a:bodyPr>
          <a:lstStyle/>
          <a:p>
            <a:pPr indent="0" lvl="0" marL="0" marR="0" rtl="0" algn="l">
              <a:lnSpc>
                <a:spcPct val="100000"/>
              </a:lnSpc>
              <a:spcBef>
                <a:spcPts val="0"/>
              </a:spcBef>
              <a:spcAft>
                <a:spcPts val="0"/>
              </a:spcAft>
              <a:buClr>
                <a:srgbClr val="000000"/>
              </a:buClr>
              <a:buSzPts val="9485"/>
              <a:buFont typeface="Arial"/>
              <a:buNone/>
            </a:pPr>
            <a:r>
              <a:rPr b="1" i="0" lang="uk" sz="8023" u="none" cap="none" strike="noStrike">
                <a:solidFill>
                  <a:schemeClr val="lt1"/>
                </a:solidFill>
                <a:latin typeface="Montserrat Black"/>
                <a:ea typeface="Montserrat Black"/>
                <a:cs typeface="Montserrat Black"/>
                <a:sym typeface="Montserrat Black"/>
              </a:rPr>
              <a:t>ВОДИ»</a:t>
            </a:r>
            <a:endParaRPr b="1" i="0" sz="8023" u="none" cap="none" strike="noStrike">
              <a:solidFill>
                <a:schemeClr val="lt1"/>
              </a:solidFill>
              <a:latin typeface="Montserrat Black"/>
              <a:ea typeface="Montserrat Black"/>
              <a:cs typeface="Montserrat Black"/>
              <a:sym typeface="Montserrat Black"/>
            </a:endParaRPr>
          </a:p>
        </p:txBody>
      </p:sp>
      <p:pic>
        <p:nvPicPr>
          <p:cNvPr id="58" name="Google Shape;58;p2"/>
          <p:cNvPicPr preferRelativeResize="0"/>
          <p:nvPr/>
        </p:nvPicPr>
        <p:blipFill rotWithShape="1">
          <a:blip r:embed="rId3">
            <a:alphaModFix/>
          </a:blip>
          <a:srcRect b="9619" l="0" r="0" t="10843"/>
          <a:stretch/>
        </p:blipFill>
        <p:spPr>
          <a:xfrm>
            <a:off x="3926526" y="812975"/>
            <a:ext cx="4343677" cy="4219926"/>
          </a:xfrm>
          <a:prstGeom prst="rect">
            <a:avLst/>
          </a:prstGeom>
          <a:noFill/>
          <a:ln>
            <a:noFill/>
          </a:ln>
        </p:spPr>
      </p:pic>
      <p:sp>
        <p:nvSpPr>
          <p:cNvPr id="59" name="Google Shape;59;p2"/>
          <p:cNvSpPr txBox="1"/>
          <p:nvPr/>
        </p:nvSpPr>
        <p:spPr>
          <a:xfrm>
            <a:off x="245365" y="169545"/>
            <a:ext cx="50292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uk" sz="1100" u="none" cap="none" strike="noStrike">
                <a:solidFill>
                  <a:srgbClr val="4895F7"/>
                </a:solidFill>
                <a:latin typeface="Montserrat Medium"/>
                <a:ea typeface="Montserrat Medium"/>
                <a:cs typeface="Montserrat Medium"/>
                <a:sym typeface="Montserrat Medium"/>
              </a:rPr>
              <a:t>БЕЗПЕКА ТА ВІДПОВІДАЛЬНЕ ВИКОРИСТАННЯ ВОДИ</a:t>
            </a:r>
            <a:endParaRPr b="0" i="0" sz="1400" u="none" cap="none" strike="noStrike">
              <a:solidFill>
                <a:srgbClr val="4895F7"/>
              </a:solidFill>
              <a:latin typeface="Arial"/>
              <a:ea typeface="Arial"/>
              <a:cs typeface="Arial"/>
              <a:sym typeface="Arial"/>
            </a:endParaRPr>
          </a:p>
        </p:txBody>
      </p:sp>
      <p:sp>
        <p:nvSpPr>
          <p:cNvPr id="60" name="Google Shape;60;p2"/>
          <p:cNvSpPr txBox="1"/>
          <p:nvPr/>
        </p:nvSpPr>
        <p:spPr>
          <a:xfrm>
            <a:off x="328832" y="907710"/>
            <a:ext cx="3662400" cy="397500"/>
          </a:xfrm>
          <a:prstGeom prst="rect">
            <a:avLst/>
          </a:prstGeom>
          <a:noFill/>
          <a:ln>
            <a:noFill/>
          </a:ln>
        </p:spPr>
        <p:txBody>
          <a:bodyPr anchorCtr="0" anchor="t" bIns="49200" lIns="98400" spcFirstLastPara="1" rIns="98400" wrap="square" tIns="49200">
            <a:spAutoFit/>
          </a:bodyPr>
          <a:lstStyle/>
          <a:p>
            <a:pPr indent="0" lvl="0" marL="0" marR="0" rtl="0" algn="l">
              <a:lnSpc>
                <a:spcPct val="100000"/>
              </a:lnSpc>
              <a:spcBef>
                <a:spcPts val="0"/>
              </a:spcBef>
              <a:spcAft>
                <a:spcPts val="0"/>
              </a:spcAft>
              <a:buClr>
                <a:srgbClr val="000000"/>
              </a:buClr>
              <a:buSzPts val="1184"/>
              <a:buFont typeface="Arial"/>
              <a:buNone/>
            </a:pPr>
            <a:r>
              <a:rPr b="0" i="0" lang="uk" sz="1937" u="none" cap="none" strike="noStrike">
                <a:solidFill>
                  <a:srgbClr val="FFFFFF"/>
                </a:solidFill>
                <a:latin typeface="Montserrat Medium"/>
                <a:ea typeface="Montserrat Medium"/>
                <a:cs typeface="Montserrat Medium"/>
                <a:sym typeface="Montserrat Medium"/>
              </a:rPr>
              <a:t>УРОК НА ТЕМУ:</a:t>
            </a:r>
            <a:endParaRPr b="0" i="0" sz="1937" u="none" cap="none" strike="noStrike">
              <a:solidFill>
                <a:srgbClr val="FFFFFF"/>
              </a:solidFill>
              <a:latin typeface="Montserrat Medium"/>
              <a:ea typeface="Montserrat Medium"/>
              <a:cs typeface="Montserrat Medium"/>
              <a:sym typeface="Montserrat Medium"/>
            </a:endParaRPr>
          </a:p>
        </p:txBody>
      </p:sp>
      <p:pic>
        <p:nvPicPr>
          <p:cNvPr id="61" name="Google Shape;61;p2" title="Vector 29.png"/>
          <p:cNvPicPr preferRelativeResize="0"/>
          <p:nvPr/>
        </p:nvPicPr>
        <p:blipFill rotWithShape="1">
          <a:blip r:embed="rId4">
            <a:alphaModFix/>
          </a:blip>
          <a:srcRect b="0" l="0" r="0" t="0"/>
          <a:stretch/>
        </p:blipFill>
        <p:spPr>
          <a:xfrm>
            <a:off x="365499" y="3563169"/>
            <a:ext cx="2012076" cy="742500"/>
          </a:xfrm>
          <a:prstGeom prst="rect">
            <a:avLst/>
          </a:prstGeom>
          <a:noFill/>
          <a:ln>
            <a:noFill/>
          </a:ln>
        </p:spPr>
      </p:pic>
      <p:sp>
        <p:nvSpPr>
          <p:cNvPr id="62" name="Google Shape;62;p2"/>
          <p:cNvSpPr txBox="1"/>
          <p:nvPr/>
        </p:nvSpPr>
        <p:spPr>
          <a:xfrm>
            <a:off x="498464" y="3710269"/>
            <a:ext cx="1688100" cy="475500"/>
          </a:xfrm>
          <a:prstGeom prst="rect">
            <a:avLst/>
          </a:prstGeom>
          <a:noFill/>
          <a:ln>
            <a:noFill/>
          </a:ln>
        </p:spPr>
        <p:txBody>
          <a:bodyPr anchorCtr="0" anchor="ctr" bIns="86450" lIns="86450" spcFirstLastPara="1" rIns="86450" wrap="square" tIns="86450">
            <a:noAutofit/>
          </a:bodyPr>
          <a:lstStyle/>
          <a:p>
            <a:pPr indent="0" lvl="0" marL="0" marR="0" rtl="0" algn="ctr">
              <a:lnSpc>
                <a:spcPct val="100000"/>
              </a:lnSpc>
              <a:spcBef>
                <a:spcPts val="0"/>
              </a:spcBef>
              <a:spcAft>
                <a:spcPts val="0"/>
              </a:spcAft>
              <a:buClr>
                <a:srgbClr val="000000"/>
              </a:buClr>
              <a:buSzPts val="1418"/>
              <a:buFont typeface="Arial"/>
              <a:buNone/>
            </a:pPr>
            <a:r>
              <a:rPr b="1" i="0" lang="uk" sz="2206" u="none" cap="none" strike="noStrike">
                <a:solidFill>
                  <a:srgbClr val="0B264A"/>
                </a:solidFill>
                <a:latin typeface="Montserrat"/>
                <a:ea typeface="Montserrat"/>
                <a:cs typeface="Montserrat"/>
                <a:sym typeface="Montserrat"/>
              </a:rPr>
              <a:t>1–4 класи</a:t>
            </a:r>
            <a:endParaRPr b="1" i="0" sz="1418" u="none" cap="none" strike="noStrike">
              <a:solidFill>
                <a:srgbClr val="0B264A"/>
              </a:solidFill>
              <a:latin typeface="Montserrat"/>
              <a:ea typeface="Montserrat"/>
              <a:cs typeface="Montserrat"/>
              <a:sym typeface="Montserrat"/>
            </a:endParaRPr>
          </a:p>
        </p:txBody>
      </p:sp>
      <p:pic>
        <p:nvPicPr>
          <p:cNvPr id="63" name="Google Shape;63;p2" title="Logo (1).png"/>
          <p:cNvPicPr preferRelativeResize="0"/>
          <p:nvPr/>
        </p:nvPicPr>
        <p:blipFill>
          <a:blip r:embed="rId5">
            <a:alphaModFix/>
          </a:blip>
          <a:stretch>
            <a:fillRect/>
          </a:stretch>
        </p:blipFill>
        <p:spPr>
          <a:xfrm>
            <a:off x="5572125" y="104746"/>
            <a:ext cx="3322737" cy="397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D893"/>
        </a:solidFill>
      </p:bgPr>
    </p:bg>
    <p:spTree>
      <p:nvGrpSpPr>
        <p:cNvPr id="199" name="Shape 199"/>
        <p:cNvGrpSpPr/>
        <p:nvPr/>
      </p:nvGrpSpPr>
      <p:grpSpPr>
        <a:xfrm>
          <a:off x="0" y="0"/>
          <a:ext cx="0" cy="0"/>
          <a:chOff x="0" y="0"/>
          <a:chExt cx="0" cy="0"/>
        </a:xfrm>
      </p:grpSpPr>
      <p:pic>
        <p:nvPicPr>
          <p:cNvPr id="200" name="Google Shape;200;p13" title="Vector 18.png"/>
          <p:cNvPicPr preferRelativeResize="0"/>
          <p:nvPr/>
        </p:nvPicPr>
        <p:blipFill rotWithShape="1">
          <a:blip r:embed="rId3">
            <a:alphaModFix/>
          </a:blip>
          <a:srcRect b="0" l="0" r="0" t="0"/>
          <a:stretch/>
        </p:blipFill>
        <p:spPr>
          <a:xfrm>
            <a:off x="417922" y="461141"/>
            <a:ext cx="4113621" cy="4282424"/>
          </a:xfrm>
          <a:prstGeom prst="rect">
            <a:avLst/>
          </a:prstGeom>
          <a:noFill/>
          <a:ln>
            <a:noFill/>
          </a:ln>
        </p:spPr>
      </p:pic>
      <p:pic>
        <p:nvPicPr>
          <p:cNvPr id="201" name="Google Shape;201;p13" title="Vector 18.png"/>
          <p:cNvPicPr preferRelativeResize="0"/>
          <p:nvPr/>
        </p:nvPicPr>
        <p:blipFill rotWithShape="1">
          <a:blip r:embed="rId3">
            <a:alphaModFix/>
          </a:blip>
          <a:srcRect b="0" l="0" r="0" t="0"/>
          <a:stretch/>
        </p:blipFill>
        <p:spPr>
          <a:xfrm>
            <a:off x="4707704" y="250769"/>
            <a:ext cx="4228478" cy="4593164"/>
          </a:xfrm>
          <a:prstGeom prst="rect">
            <a:avLst/>
          </a:prstGeom>
          <a:noFill/>
          <a:ln>
            <a:noFill/>
          </a:ln>
        </p:spPr>
      </p:pic>
      <p:grpSp>
        <p:nvGrpSpPr>
          <p:cNvPr id="202" name="Google Shape;202;p13"/>
          <p:cNvGrpSpPr/>
          <p:nvPr/>
        </p:nvGrpSpPr>
        <p:grpSpPr>
          <a:xfrm rot="-1032813">
            <a:off x="360110" y="515137"/>
            <a:ext cx="2897194" cy="1849084"/>
            <a:chOff x="9283980" y="7869514"/>
            <a:chExt cx="4402912" cy="2407363"/>
          </a:xfrm>
        </p:grpSpPr>
        <p:pic>
          <p:nvPicPr>
            <p:cNvPr id="203" name="Google Shape;203;p13" title="reflekcia-blue.png"/>
            <p:cNvPicPr preferRelativeResize="0"/>
            <p:nvPr/>
          </p:nvPicPr>
          <p:blipFill rotWithShape="1">
            <a:blip r:embed="rId4">
              <a:alphaModFix/>
            </a:blip>
            <a:srcRect b="0" l="0" r="0" t="0"/>
            <a:stretch/>
          </p:blipFill>
          <p:spPr>
            <a:xfrm rot="512414">
              <a:off x="9394936" y="8169946"/>
              <a:ext cx="4181000" cy="1806499"/>
            </a:xfrm>
            <a:prstGeom prst="rect">
              <a:avLst/>
            </a:prstGeom>
            <a:noFill/>
            <a:ln>
              <a:noFill/>
            </a:ln>
          </p:spPr>
        </p:pic>
        <p:sp>
          <p:nvSpPr>
            <p:cNvPr id="204" name="Google Shape;204;p13"/>
            <p:cNvSpPr txBox="1"/>
            <p:nvPr/>
          </p:nvSpPr>
          <p:spPr>
            <a:xfrm rot="512536">
              <a:off x="9918334" y="8637340"/>
              <a:ext cx="3178966" cy="747829"/>
            </a:xfrm>
            <a:prstGeom prst="rect">
              <a:avLst/>
            </a:prstGeom>
            <a:noFill/>
            <a:ln>
              <a:noFill/>
            </a:ln>
          </p:spPr>
          <p:txBody>
            <a:bodyPr anchorCtr="0" anchor="t" bIns="53825" lIns="53825" spcFirstLastPara="1" rIns="53825" wrap="square" tIns="53825">
              <a:spAutoFit/>
            </a:bodyPr>
            <a:lstStyle/>
            <a:p>
              <a:pPr indent="0" lvl="0" marL="0" marR="0" rtl="0" algn="l">
                <a:lnSpc>
                  <a:spcPct val="115000"/>
                </a:lnSpc>
                <a:spcBef>
                  <a:spcPts val="0"/>
                </a:spcBef>
                <a:spcAft>
                  <a:spcPts val="0"/>
                </a:spcAft>
                <a:buClr>
                  <a:srgbClr val="000000"/>
                </a:buClr>
                <a:buSzPts val="1200"/>
                <a:buFont typeface="Arial"/>
                <a:buNone/>
              </a:pPr>
              <a:r>
                <a:rPr b="1" i="0" lang="uk" sz="1400" u="none" cap="none" strike="noStrike">
                  <a:solidFill>
                    <a:schemeClr val="lt1"/>
                  </a:solidFill>
                  <a:latin typeface="Montserrat"/>
                  <a:ea typeface="Montserrat"/>
                  <a:cs typeface="Montserrat"/>
                  <a:sym typeface="Montserrat"/>
                </a:rPr>
                <a:t>Бачиш? Я дуже важлива для життя!</a:t>
              </a:r>
              <a:endParaRPr b="1" i="0" sz="1400" u="none" cap="none" strike="noStrike">
                <a:solidFill>
                  <a:schemeClr val="lt1"/>
                </a:solidFill>
                <a:latin typeface="Montserrat"/>
                <a:ea typeface="Montserrat"/>
                <a:cs typeface="Montserrat"/>
                <a:sym typeface="Montserrat"/>
              </a:endParaRPr>
            </a:p>
          </p:txBody>
        </p:sp>
      </p:grpSp>
      <p:grpSp>
        <p:nvGrpSpPr>
          <p:cNvPr id="205" name="Google Shape;205;p13"/>
          <p:cNvGrpSpPr/>
          <p:nvPr/>
        </p:nvGrpSpPr>
        <p:grpSpPr>
          <a:xfrm rot="-603827">
            <a:off x="4055422" y="2915830"/>
            <a:ext cx="3287250" cy="1859140"/>
            <a:chOff x="4015031" y="1919161"/>
            <a:chExt cx="5582390" cy="3157183"/>
          </a:xfrm>
        </p:grpSpPr>
        <p:pic>
          <p:nvPicPr>
            <p:cNvPr id="206" name="Google Shape;206;p13" title="reflekcia-blue.png"/>
            <p:cNvPicPr preferRelativeResize="0"/>
            <p:nvPr/>
          </p:nvPicPr>
          <p:blipFill rotWithShape="1">
            <a:blip r:embed="rId4">
              <a:alphaModFix/>
            </a:blip>
            <a:srcRect b="0" l="0" r="0" t="0"/>
            <a:stretch/>
          </p:blipFill>
          <p:spPr>
            <a:xfrm flipH="1" rot="695240">
              <a:off x="4182991" y="2404921"/>
              <a:ext cx="5058539" cy="2185663"/>
            </a:xfrm>
            <a:prstGeom prst="rect">
              <a:avLst/>
            </a:prstGeom>
            <a:noFill/>
            <a:ln>
              <a:noFill/>
            </a:ln>
          </p:spPr>
        </p:pic>
        <p:sp>
          <p:nvSpPr>
            <p:cNvPr id="207" name="Google Shape;207;p13"/>
            <p:cNvSpPr txBox="1"/>
            <p:nvPr/>
          </p:nvSpPr>
          <p:spPr>
            <a:xfrm rot="512529">
              <a:off x="4901339" y="2862378"/>
              <a:ext cx="4631174" cy="1219833"/>
            </a:xfrm>
            <a:prstGeom prst="rect">
              <a:avLst/>
            </a:prstGeom>
            <a:noFill/>
            <a:ln>
              <a:noFill/>
            </a:ln>
          </p:spPr>
          <p:txBody>
            <a:bodyPr anchorCtr="0" anchor="t" bIns="53825" lIns="53825" spcFirstLastPara="1" rIns="53825" wrap="square" tIns="53825">
              <a:spAutoFit/>
            </a:bodyPr>
            <a:lstStyle/>
            <a:p>
              <a:pPr indent="0" lvl="0" marL="0" marR="0" rtl="0" algn="l">
                <a:lnSpc>
                  <a:spcPct val="115000"/>
                </a:lnSpc>
                <a:spcBef>
                  <a:spcPts val="0"/>
                </a:spcBef>
                <a:spcAft>
                  <a:spcPts val="0"/>
                </a:spcAft>
                <a:buClr>
                  <a:srgbClr val="000000"/>
                </a:buClr>
                <a:buSzPts val="1000"/>
                <a:buFont typeface="Arial"/>
                <a:buNone/>
              </a:pPr>
              <a:r>
                <a:rPr b="1" i="0" lang="uk" sz="1200" u="none" cap="none" strike="noStrike">
                  <a:solidFill>
                    <a:schemeClr val="lt1"/>
                  </a:solidFill>
                  <a:latin typeface="Montserrat"/>
                  <a:ea typeface="Montserrat"/>
                  <a:cs typeface="Montserrat"/>
                  <a:sym typeface="Montserrat"/>
                </a:rPr>
                <a:t>Я не зʼявляюся сама.</a:t>
              </a:r>
              <a:endParaRPr b="1" i="0" sz="1200" u="none" cap="none" strike="noStrike">
                <a:solidFill>
                  <a:schemeClr val="lt1"/>
                </a:solidFill>
                <a:latin typeface="Montserrat"/>
                <a:ea typeface="Montserrat"/>
                <a:cs typeface="Montserrat"/>
                <a:sym typeface="Montserrat"/>
              </a:endParaRPr>
            </a:p>
            <a:p>
              <a:pPr indent="0" lvl="0" marL="0" marR="0" rtl="0" algn="l">
                <a:lnSpc>
                  <a:spcPct val="115000"/>
                </a:lnSpc>
                <a:spcBef>
                  <a:spcPts val="0"/>
                </a:spcBef>
                <a:spcAft>
                  <a:spcPts val="0"/>
                </a:spcAft>
                <a:buClr>
                  <a:srgbClr val="000000"/>
                </a:buClr>
                <a:buSzPts val="1000"/>
                <a:buFont typeface="Arial"/>
                <a:buNone/>
              </a:pPr>
              <a:r>
                <a:rPr b="1" i="0" lang="uk" sz="1200" u="none" cap="none" strike="noStrike">
                  <a:solidFill>
                    <a:schemeClr val="lt1"/>
                  </a:solidFill>
                  <a:latin typeface="Montserrat"/>
                  <a:ea typeface="Montserrat"/>
                  <a:cs typeface="Montserrat"/>
                  <a:sym typeface="Montserrat"/>
                </a:rPr>
                <a:t>Я проходжу довгий шлях, щоби потрапити до тебе.</a:t>
              </a:r>
              <a:endParaRPr b="1" i="0" sz="1200" u="none" cap="none" strike="noStrike">
                <a:solidFill>
                  <a:schemeClr val="lt1"/>
                </a:solidFill>
                <a:latin typeface="Montserrat"/>
                <a:ea typeface="Montserrat"/>
                <a:cs typeface="Montserrat"/>
                <a:sym typeface="Montserrat"/>
              </a:endParaRPr>
            </a:p>
          </p:txBody>
        </p:sp>
      </p:grpSp>
      <p:pic>
        <p:nvPicPr>
          <p:cNvPr id="208" name="Google Shape;208;p13"/>
          <p:cNvPicPr preferRelativeResize="0"/>
          <p:nvPr/>
        </p:nvPicPr>
        <p:blipFill rotWithShape="1">
          <a:blip r:embed="rId5">
            <a:alphaModFix/>
          </a:blip>
          <a:srcRect b="0" l="0" r="0" t="0"/>
          <a:stretch/>
        </p:blipFill>
        <p:spPr>
          <a:xfrm>
            <a:off x="412782" y="1939566"/>
            <a:ext cx="2234288" cy="2271527"/>
          </a:xfrm>
          <a:prstGeom prst="rect">
            <a:avLst/>
          </a:prstGeom>
          <a:noFill/>
          <a:ln>
            <a:noFill/>
          </a:ln>
        </p:spPr>
      </p:pic>
      <p:pic>
        <p:nvPicPr>
          <p:cNvPr id="209" name="Google Shape;209;p13"/>
          <p:cNvPicPr preferRelativeResize="0"/>
          <p:nvPr/>
        </p:nvPicPr>
        <p:blipFill rotWithShape="1">
          <a:blip r:embed="rId6">
            <a:alphaModFix/>
          </a:blip>
          <a:srcRect b="0" l="0" r="0" t="0"/>
          <a:stretch/>
        </p:blipFill>
        <p:spPr>
          <a:xfrm>
            <a:off x="2106656" y="1334862"/>
            <a:ext cx="2455284" cy="3198331"/>
          </a:xfrm>
          <a:prstGeom prst="rect">
            <a:avLst/>
          </a:prstGeom>
          <a:noFill/>
          <a:ln>
            <a:noFill/>
          </a:ln>
        </p:spPr>
      </p:pic>
      <p:pic>
        <p:nvPicPr>
          <p:cNvPr id="210" name="Google Shape;210;p13"/>
          <p:cNvPicPr preferRelativeResize="0"/>
          <p:nvPr/>
        </p:nvPicPr>
        <p:blipFill rotWithShape="1">
          <a:blip r:embed="rId7">
            <a:alphaModFix/>
          </a:blip>
          <a:srcRect b="0" l="0" r="0" t="0"/>
          <a:stretch/>
        </p:blipFill>
        <p:spPr>
          <a:xfrm>
            <a:off x="4764710" y="546391"/>
            <a:ext cx="4228478" cy="388967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4" name="Shape 214"/>
        <p:cNvGrpSpPr/>
        <p:nvPr/>
      </p:nvGrpSpPr>
      <p:grpSpPr>
        <a:xfrm>
          <a:off x="0" y="0"/>
          <a:ext cx="0" cy="0"/>
          <a:chOff x="0" y="0"/>
          <a:chExt cx="0" cy="0"/>
        </a:xfrm>
      </p:grpSpPr>
      <p:sp>
        <p:nvSpPr>
          <p:cNvPr id="215" name="Google Shape;215;p14"/>
          <p:cNvSpPr txBox="1"/>
          <p:nvPr>
            <p:ph type="title"/>
          </p:nvPr>
        </p:nvSpPr>
        <p:spPr>
          <a:xfrm>
            <a:off x="584500" y="445025"/>
            <a:ext cx="3309000" cy="1275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400"/>
              </a:spcBef>
              <a:spcAft>
                <a:spcPts val="400"/>
              </a:spcAft>
              <a:buClr>
                <a:schemeClr val="dk1"/>
              </a:buClr>
              <a:buSzPts val="1100"/>
              <a:buFont typeface="Arial"/>
              <a:buNone/>
            </a:pPr>
            <a:r>
              <a:rPr b="1" lang="uk" sz="3400">
                <a:solidFill>
                  <a:srgbClr val="333333"/>
                </a:solidFill>
                <a:latin typeface="Montserrat"/>
                <a:ea typeface="Montserrat"/>
                <a:cs typeface="Montserrat"/>
                <a:sym typeface="Montserrat"/>
              </a:rPr>
              <a:t>РОБОТА </a:t>
            </a:r>
            <a:br>
              <a:rPr b="1" lang="uk" sz="3400">
                <a:solidFill>
                  <a:srgbClr val="333333"/>
                </a:solidFill>
                <a:latin typeface="Montserrat"/>
                <a:ea typeface="Montserrat"/>
                <a:cs typeface="Montserrat"/>
                <a:sym typeface="Montserrat"/>
              </a:rPr>
            </a:br>
            <a:r>
              <a:rPr b="1" lang="uk" sz="3400">
                <a:solidFill>
                  <a:srgbClr val="333333"/>
                </a:solidFill>
                <a:latin typeface="Montserrat"/>
                <a:ea typeface="Montserrat"/>
                <a:cs typeface="Montserrat"/>
                <a:sym typeface="Montserrat"/>
              </a:rPr>
              <a:t>В ПАРАХ</a:t>
            </a:r>
            <a:endParaRPr b="1" sz="3400">
              <a:solidFill>
                <a:srgbClr val="333333"/>
              </a:solidFill>
              <a:latin typeface="Montserrat"/>
              <a:ea typeface="Montserrat"/>
              <a:cs typeface="Montserrat"/>
              <a:sym typeface="Montserrat"/>
            </a:endParaRPr>
          </a:p>
        </p:txBody>
      </p:sp>
      <p:grpSp>
        <p:nvGrpSpPr>
          <p:cNvPr id="216" name="Google Shape;216;p14"/>
          <p:cNvGrpSpPr/>
          <p:nvPr/>
        </p:nvGrpSpPr>
        <p:grpSpPr>
          <a:xfrm rot="-825385">
            <a:off x="231706" y="2024873"/>
            <a:ext cx="5007325" cy="2862640"/>
            <a:chOff x="4616818" y="2347155"/>
            <a:chExt cx="4689704" cy="2450448"/>
          </a:xfrm>
        </p:grpSpPr>
        <p:pic>
          <p:nvPicPr>
            <p:cNvPr id="217" name="Google Shape;217;p14" title="reflekcia-blue.png"/>
            <p:cNvPicPr preferRelativeResize="0"/>
            <p:nvPr/>
          </p:nvPicPr>
          <p:blipFill rotWithShape="1">
            <a:blip r:embed="rId3">
              <a:alphaModFix/>
            </a:blip>
            <a:srcRect b="0" l="0" r="0" t="0"/>
            <a:stretch/>
          </p:blipFill>
          <p:spPr>
            <a:xfrm rot="512417">
              <a:off x="4726168" y="2669122"/>
              <a:ext cx="4471004" cy="1806514"/>
            </a:xfrm>
            <a:prstGeom prst="rect">
              <a:avLst/>
            </a:prstGeom>
            <a:noFill/>
            <a:ln>
              <a:noFill/>
            </a:ln>
          </p:spPr>
        </p:pic>
        <p:sp>
          <p:nvSpPr>
            <p:cNvPr id="218" name="Google Shape;218;p14"/>
            <p:cNvSpPr txBox="1"/>
            <p:nvPr/>
          </p:nvSpPr>
          <p:spPr>
            <a:xfrm rot="512061">
              <a:off x="5014289" y="2955707"/>
              <a:ext cx="3794415" cy="1172735"/>
            </a:xfrm>
            <a:prstGeom prst="rect">
              <a:avLst/>
            </a:prstGeom>
            <a:noFill/>
            <a:ln>
              <a:noFill/>
            </a:ln>
          </p:spPr>
          <p:txBody>
            <a:bodyPr anchorCtr="0" anchor="t" bIns="97625" lIns="97625" spcFirstLastPara="1" rIns="97625" wrap="square" tIns="97625">
              <a:spAutoFit/>
            </a:bodyPr>
            <a:lstStyle/>
            <a:p>
              <a:pPr indent="0" lvl="0" marL="0" marR="0" rtl="0" algn="ctr">
                <a:lnSpc>
                  <a:spcPct val="115000"/>
                </a:lnSpc>
                <a:spcBef>
                  <a:spcPts val="0"/>
                </a:spcBef>
                <a:spcAft>
                  <a:spcPts val="0"/>
                </a:spcAft>
                <a:buClr>
                  <a:srgbClr val="000000"/>
                </a:buClr>
                <a:buSzPts val="1708"/>
                <a:buFont typeface="Arial"/>
                <a:buNone/>
              </a:pPr>
              <a:r>
                <a:rPr b="1" i="0" lang="uk" sz="1708" u="none" cap="none" strike="noStrike">
                  <a:solidFill>
                    <a:schemeClr val="lt1"/>
                  </a:solidFill>
                  <a:latin typeface="Montserrat"/>
                  <a:ea typeface="Montserrat"/>
                  <a:cs typeface="Montserrat"/>
                  <a:sym typeface="Montserrat"/>
                </a:rPr>
                <a:t>Вода є у кожного з нас щодня. Обговоріть із </a:t>
              </a:r>
              <a:r>
                <a:rPr b="1" i="0" lang="uk" sz="1708" u="none" cap="none" strike="noStrike">
                  <a:solidFill>
                    <a:schemeClr val="lt1"/>
                  </a:solidFill>
                  <a:latin typeface="Montserrat"/>
                  <a:ea typeface="Montserrat"/>
                  <a:cs typeface="Montserrat"/>
                  <a:sym typeface="Montserrat"/>
                  <a:extLst>
                    <a:ext uri="http://customooxmlschemas.google.com/">
                      <go:slidesCustomData xmlns:go="http://customooxmlschemas.google.com/" textRoundtripDataId="2"/>
                    </a:ext>
                  </a:extLst>
                </a:rPr>
                <a:t>сусідом</a:t>
              </a:r>
              <a:r>
                <a:rPr b="1" i="0" lang="uk" sz="1708" u="none" cap="none" strike="noStrike">
                  <a:solidFill>
                    <a:schemeClr val="lt1"/>
                  </a:solidFill>
                  <a:latin typeface="Montserrat"/>
                  <a:ea typeface="Montserrat"/>
                  <a:cs typeface="Montserrat"/>
                  <a:sym typeface="Montserrat"/>
                </a:rPr>
                <a:t> чи сусідкою: як ви використовуєте воду вдома?</a:t>
              </a:r>
              <a:endParaRPr b="1" i="0" sz="1708" u="none" cap="none" strike="noStrike">
                <a:solidFill>
                  <a:schemeClr val="lt1"/>
                </a:solidFill>
                <a:latin typeface="Montserrat"/>
                <a:ea typeface="Montserrat"/>
                <a:cs typeface="Montserrat"/>
                <a:sym typeface="Montserrat"/>
              </a:endParaRPr>
            </a:p>
          </p:txBody>
        </p:sp>
      </p:grpSp>
      <p:pic>
        <p:nvPicPr>
          <p:cNvPr id="219" name="Google Shape;219;p14"/>
          <p:cNvPicPr preferRelativeResize="0"/>
          <p:nvPr/>
        </p:nvPicPr>
        <p:blipFill rotWithShape="1">
          <a:blip r:embed="rId4">
            <a:alphaModFix/>
          </a:blip>
          <a:srcRect b="0" l="0" r="0" t="0"/>
          <a:stretch/>
        </p:blipFill>
        <p:spPr>
          <a:xfrm>
            <a:off x="614043" y="2002935"/>
            <a:ext cx="883199" cy="831362"/>
          </a:xfrm>
          <a:prstGeom prst="rect">
            <a:avLst/>
          </a:prstGeom>
          <a:noFill/>
          <a:ln>
            <a:noFill/>
          </a:ln>
        </p:spPr>
      </p:pic>
      <p:pic>
        <p:nvPicPr>
          <p:cNvPr id="220" name="Google Shape;220;p14"/>
          <p:cNvPicPr preferRelativeResize="0"/>
          <p:nvPr/>
        </p:nvPicPr>
        <p:blipFill rotWithShape="1">
          <a:blip r:embed="rId5">
            <a:alphaModFix/>
          </a:blip>
          <a:srcRect b="0" l="0" r="0" t="0"/>
          <a:stretch/>
        </p:blipFill>
        <p:spPr>
          <a:xfrm>
            <a:off x="4671813" y="1755946"/>
            <a:ext cx="4323355" cy="3161406"/>
          </a:xfrm>
          <a:prstGeom prst="rect">
            <a:avLst/>
          </a:prstGeom>
          <a:noFill/>
          <a:ln>
            <a:noFill/>
          </a:ln>
        </p:spPr>
      </p:pic>
      <p:pic>
        <p:nvPicPr>
          <p:cNvPr id="221" name="Google Shape;221;p14"/>
          <p:cNvPicPr preferRelativeResize="0"/>
          <p:nvPr/>
        </p:nvPicPr>
        <p:blipFill rotWithShape="1">
          <a:blip r:embed="rId6">
            <a:alphaModFix/>
          </a:blip>
          <a:srcRect b="0" l="0" r="0" t="0"/>
          <a:stretch/>
        </p:blipFill>
        <p:spPr>
          <a:xfrm rot="-464526">
            <a:off x="7104125" y="1703487"/>
            <a:ext cx="940363" cy="598896"/>
          </a:xfrm>
          <a:prstGeom prst="rect">
            <a:avLst/>
          </a:prstGeom>
          <a:noFill/>
          <a:ln>
            <a:noFill/>
          </a:ln>
        </p:spPr>
      </p:pic>
      <p:pic>
        <p:nvPicPr>
          <p:cNvPr id="222" name="Google Shape;222;p14"/>
          <p:cNvPicPr preferRelativeResize="0"/>
          <p:nvPr/>
        </p:nvPicPr>
        <p:blipFill rotWithShape="1">
          <a:blip r:embed="rId6">
            <a:alphaModFix/>
          </a:blip>
          <a:srcRect b="0" l="0" r="0" t="0"/>
          <a:stretch/>
        </p:blipFill>
        <p:spPr>
          <a:xfrm flipH="1" rot="464526">
            <a:off x="5683262" y="1499704"/>
            <a:ext cx="940363" cy="59889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5"/>
          <p:cNvSpPr/>
          <p:nvPr/>
        </p:nvSpPr>
        <p:spPr>
          <a:xfrm>
            <a:off x="4748336" y="944875"/>
            <a:ext cx="4053900" cy="1886400"/>
          </a:xfrm>
          <a:prstGeom prst="roundRect">
            <a:avLst>
              <a:gd fmla="val 5564" name="adj"/>
            </a:avLst>
          </a:prstGeom>
          <a:solidFill>
            <a:srgbClr val="52D893"/>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228" name="Google Shape;228;p15"/>
          <p:cNvSpPr txBox="1"/>
          <p:nvPr/>
        </p:nvSpPr>
        <p:spPr>
          <a:xfrm>
            <a:off x="4700392" y="274703"/>
            <a:ext cx="2983200" cy="498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0" i="0" lang="uk" sz="2200" u="none" cap="none" strike="noStrike">
                <a:solidFill>
                  <a:srgbClr val="000000"/>
                </a:solidFill>
                <a:latin typeface="Montserrat SemiBold"/>
                <a:ea typeface="Montserrat SemiBold"/>
                <a:cs typeface="Montserrat SemiBold"/>
                <a:sym typeface="Montserrat SemiBold"/>
              </a:rPr>
              <a:t>ТОДІ НАВЧИСЬ:</a:t>
            </a:r>
            <a:endParaRPr b="0" i="0" sz="2200" u="none" cap="none" strike="noStrike">
              <a:solidFill>
                <a:srgbClr val="000000"/>
              </a:solidFill>
              <a:latin typeface="Montserrat SemiBold"/>
              <a:ea typeface="Montserrat SemiBold"/>
              <a:cs typeface="Montserrat SemiBold"/>
              <a:sym typeface="Montserrat SemiBold"/>
            </a:endParaRPr>
          </a:p>
        </p:txBody>
      </p:sp>
      <p:sp>
        <p:nvSpPr>
          <p:cNvPr id="229" name="Google Shape;229;p15"/>
          <p:cNvSpPr txBox="1"/>
          <p:nvPr>
            <p:ph idx="1" type="body"/>
          </p:nvPr>
        </p:nvSpPr>
        <p:spPr>
          <a:xfrm>
            <a:off x="5294935" y="1117957"/>
            <a:ext cx="3123000" cy="344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800"/>
              <a:buNone/>
            </a:pPr>
            <a:r>
              <a:rPr lang="uk" sz="1600">
                <a:solidFill>
                  <a:schemeClr val="dk1"/>
                </a:solidFill>
                <a:latin typeface="Montserrat SemiBold"/>
                <a:ea typeface="Montserrat SemiBold"/>
                <a:cs typeface="Montserrat SemiBold"/>
                <a:sym typeface="Montserrat SemiBold"/>
              </a:rPr>
              <a:t>берегти воду</a:t>
            </a:r>
            <a:endParaRPr sz="1600">
              <a:solidFill>
                <a:schemeClr val="dk1"/>
              </a:solidFill>
              <a:latin typeface="Montserrat SemiBold"/>
              <a:ea typeface="Montserrat SemiBold"/>
              <a:cs typeface="Montserrat SemiBold"/>
              <a:sym typeface="Montserrat SemiBold"/>
            </a:endParaRPr>
          </a:p>
          <a:p>
            <a:pPr indent="0" lvl="0" marL="0" rtl="0" algn="l">
              <a:lnSpc>
                <a:spcPct val="115000"/>
              </a:lnSpc>
              <a:spcBef>
                <a:spcPts val="1200"/>
              </a:spcBef>
              <a:spcAft>
                <a:spcPts val="1200"/>
              </a:spcAft>
              <a:buSzPts val="1800"/>
              <a:buNone/>
            </a:pPr>
            <a:r>
              <a:t/>
            </a:r>
            <a:endParaRPr sz="1600">
              <a:solidFill>
                <a:schemeClr val="dk1"/>
              </a:solidFill>
              <a:latin typeface="Montserrat SemiBold"/>
              <a:ea typeface="Montserrat SemiBold"/>
              <a:cs typeface="Montserrat SemiBold"/>
              <a:sym typeface="Montserrat SemiBold"/>
            </a:endParaRPr>
          </a:p>
        </p:txBody>
      </p:sp>
      <p:pic>
        <p:nvPicPr>
          <p:cNvPr id="230" name="Google Shape;230;p15" title="Polygon 21.png"/>
          <p:cNvPicPr preferRelativeResize="0"/>
          <p:nvPr/>
        </p:nvPicPr>
        <p:blipFill rotWithShape="1">
          <a:blip r:embed="rId3">
            <a:alphaModFix/>
          </a:blip>
          <a:srcRect b="0" l="0" r="0" t="0"/>
          <a:stretch/>
        </p:blipFill>
        <p:spPr>
          <a:xfrm>
            <a:off x="5006730" y="1140792"/>
            <a:ext cx="181991" cy="394075"/>
          </a:xfrm>
          <a:prstGeom prst="rect">
            <a:avLst/>
          </a:prstGeom>
          <a:noFill/>
          <a:ln>
            <a:noFill/>
          </a:ln>
        </p:spPr>
      </p:pic>
      <p:sp>
        <p:nvSpPr>
          <p:cNvPr id="231" name="Google Shape;231;p15"/>
          <p:cNvSpPr txBox="1"/>
          <p:nvPr>
            <p:ph idx="1" type="body"/>
          </p:nvPr>
        </p:nvSpPr>
        <p:spPr>
          <a:xfrm>
            <a:off x="5294936" y="1524262"/>
            <a:ext cx="31230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використовувати її правильно</a:t>
            </a:r>
            <a:endParaRPr sz="1600">
              <a:solidFill>
                <a:schemeClr val="dk1"/>
              </a:solidFill>
              <a:latin typeface="Montserrat SemiBold"/>
              <a:ea typeface="Montserrat SemiBold"/>
              <a:cs typeface="Montserrat SemiBold"/>
              <a:sym typeface="Montserrat SemiBold"/>
            </a:endParaRPr>
          </a:p>
        </p:txBody>
      </p:sp>
      <p:pic>
        <p:nvPicPr>
          <p:cNvPr id="232" name="Google Shape;232;p15" title="Polygon 21.png"/>
          <p:cNvPicPr preferRelativeResize="0"/>
          <p:nvPr/>
        </p:nvPicPr>
        <p:blipFill rotWithShape="1">
          <a:blip r:embed="rId3">
            <a:alphaModFix/>
          </a:blip>
          <a:srcRect b="0" l="0" r="0" t="0"/>
          <a:stretch/>
        </p:blipFill>
        <p:spPr>
          <a:xfrm>
            <a:off x="5006730" y="1655772"/>
            <a:ext cx="181991" cy="394075"/>
          </a:xfrm>
          <a:prstGeom prst="rect">
            <a:avLst/>
          </a:prstGeom>
          <a:noFill/>
          <a:ln>
            <a:noFill/>
          </a:ln>
        </p:spPr>
      </p:pic>
      <p:sp>
        <p:nvSpPr>
          <p:cNvPr id="233" name="Google Shape;233;p15"/>
          <p:cNvSpPr txBox="1"/>
          <p:nvPr>
            <p:ph idx="1" type="body"/>
          </p:nvPr>
        </p:nvSpPr>
        <p:spPr>
          <a:xfrm>
            <a:off x="5294935" y="2160237"/>
            <a:ext cx="3123000" cy="45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бути уважним / уважною</a:t>
            </a:r>
            <a:endParaRPr sz="1600">
              <a:solidFill>
                <a:schemeClr val="dk1"/>
              </a:solidFill>
              <a:latin typeface="Montserrat SemiBold"/>
              <a:ea typeface="Montserrat SemiBold"/>
              <a:cs typeface="Montserrat SemiBold"/>
              <a:sym typeface="Montserrat SemiBold"/>
            </a:endParaRPr>
          </a:p>
        </p:txBody>
      </p:sp>
      <p:pic>
        <p:nvPicPr>
          <p:cNvPr id="234" name="Google Shape;234;p15" title="Polygon 21.png"/>
          <p:cNvPicPr preferRelativeResize="0"/>
          <p:nvPr/>
        </p:nvPicPr>
        <p:blipFill rotWithShape="1">
          <a:blip r:embed="rId3">
            <a:alphaModFix/>
          </a:blip>
          <a:srcRect b="0" l="0" r="0" t="0"/>
          <a:stretch/>
        </p:blipFill>
        <p:spPr>
          <a:xfrm>
            <a:off x="5006730" y="2161422"/>
            <a:ext cx="181991" cy="394075"/>
          </a:xfrm>
          <a:prstGeom prst="rect">
            <a:avLst/>
          </a:prstGeom>
          <a:noFill/>
          <a:ln>
            <a:noFill/>
          </a:ln>
        </p:spPr>
      </p:pic>
      <p:sp>
        <p:nvSpPr>
          <p:cNvPr id="235" name="Google Shape;235;p15"/>
          <p:cNvSpPr/>
          <p:nvPr/>
        </p:nvSpPr>
        <p:spPr>
          <a:xfrm>
            <a:off x="4748336" y="2951325"/>
            <a:ext cx="4053900" cy="1886400"/>
          </a:xfrm>
          <a:prstGeom prst="roundRect">
            <a:avLst>
              <a:gd fmla="val 5564" name="adj"/>
            </a:avLst>
          </a:prstGeom>
          <a:solidFill>
            <a:srgbClr val="FBBD04"/>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236" name="Google Shape;236;p15"/>
          <p:cNvSpPr txBox="1"/>
          <p:nvPr>
            <p:ph idx="1" type="body"/>
          </p:nvPr>
        </p:nvSpPr>
        <p:spPr>
          <a:xfrm>
            <a:off x="5078886" y="3187704"/>
            <a:ext cx="3454200" cy="1334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1200"/>
              </a:spcAft>
              <a:buSzPts val="1800"/>
              <a:buNone/>
            </a:pPr>
            <a:r>
              <a:rPr lang="uk" sz="1900">
                <a:solidFill>
                  <a:schemeClr val="dk1"/>
                </a:solidFill>
                <a:latin typeface="Montserrat SemiBold"/>
                <a:ea typeface="Montserrat SemiBold"/>
                <a:cs typeface="Montserrat SemiBold"/>
                <a:sym typeface="Montserrat SemiBold"/>
              </a:rPr>
              <a:t>Сьогодні ми разом дізнаємося, як бути справжніми друзями води 💙</a:t>
            </a:r>
            <a:endParaRPr sz="1700">
              <a:solidFill>
                <a:schemeClr val="dk1"/>
              </a:solidFill>
              <a:latin typeface="Montserrat SemiBold"/>
              <a:ea typeface="Montserrat SemiBold"/>
              <a:cs typeface="Montserrat SemiBold"/>
              <a:sym typeface="Montserrat SemiBold"/>
            </a:endParaRPr>
          </a:p>
        </p:txBody>
      </p:sp>
      <p:pic>
        <p:nvPicPr>
          <p:cNvPr id="237" name="Google Shape;237;p15"/>
          <p:cNvPicPr preferRelativeResize="0"/>
          <p:nvPr/>
        </p:nvPicPr>
        <p:blipFill rotWithShape="1">
          <a:blip r:embed="rId4">
            <a:alphaModFix/>
          </a:blip>
          <a:srcRect b="0" l="0" r="0" t="0"/>
          <a:stretch/>
        </p:blipFill>
        <p:spPr>
          <a:xfrm rot="-4497421">
            <a:off x="7793327" y="1181732"/>
            <a:ext cx="734973" cy="743984"/>
          </a:xfrm>
          <a:prstGeom prst="rect">
            <a:avLst/>
          </a:prstGeom>
          <a:noFill/>
          <a:ln>
            <a:noFill/>
          </a:ln>
        </p:spPr>
      </p:pic>
      <p:grpSp>
        <p:nvGrpSpPr>
          <p:cNvPr id="238" name="Google Shape;238;p15"/>
          <p:cNvGrpSpPr/>
          <p:nvPr/>
        </p:nvGrpSpPr>
        <p:grpSpPr>
          <a:xfrm rot="-170405">
            <a:off x="427745" y="299890"/>
            <a:ext cx="3137080" cy="1790668"/>
            <a:chOff x="3349326" y="-844771"/>
            <a:chExt cx="3885932" cy="1679000"/>
          </a:xfrm>
        </p:grpSpPr>
        <p:pic>
          <p:nvPicPr>
            <p:cNvPr id="239" name="Google Shape;239;p15" title="reflekcia-yellow.png"/>
            <p:cNvPicPr preferRelativeResize="0"/>
            <p:nvPr/>
          </p:nvPicPr>
          <p:blipFill rotWithShape="1">
            <a:blip r:embed="rId5">
              <a:alphaModFix/>
            </a:blip>
            <a:srcRect b="0" l="0" r="0" t="0"/>
            <a:stretch/>
          </p:blipFill>
          <p:spPr>
            <a:xfrm>
              <a:off x="3349326" y="-844771"/>
              <a:ext cx="3885932" cy="1679000"/>
            </a:xfrm>
            <a:prstGeom prst="rect">
              <a:avLst/>
            </a:prstGeom>
            <a:noFill/>
            <a:ln>
              <a:noFill/>
            </a:ln>
          </p:spPr>
        </p:pic>
        <p:sp>
          <p:nvSpPr>
            <p:cNvPr id="240" name="Google Shape;240;p15"/>
            <p:cNvSpPr txBox="1"/>
            <p:nvPr/>
          </p:nvSpPr>
          <p:spPr>
            <a:xfrm>
              <a:off x="3877363" y="-537143"/>
              <a:ext cx="2826000" cy="1120800"/>
            </a:xfrm>
            <a:prstGeom prst="rect">
              <a:avLst/>
            </a:prstGeom>
            <a:noFill/>
            <a:ln>
              <a:noFill/>
            </a:ln>
          </p:spPr>
          <p:txBody>
            <a:bodyPr anchorCtr="0" anchor="t" bIns="73775" lIns="73775" spcFirstLastPara="1" rIns="73775" wrap="square" tIns="73775">
              <a:spAutoFit/>
            </a:bodyPr>
            <a:lstStyle/>
            <a:p>
              <a:pPr indent="0" lvl="0" marL="0" marR="0" rtl="0" algn="l">
                <a:lnSpc>
                  <a:spcPct val="115000"/>
                </a:lnSpc>
                <a:spcBef>
                  <a:spcPts val="0"/>
                </a:spcBef>
                <a:spcAft>
                  <a:spcPts val="0"/>
                </a:spcAft>
                <a:buClr>
                  <a:srgbClr val="000000"/>
                </a:buClr>
                <a:buSzPts val="2060"/>
                <a:buFont typeface="Arial"/>
                <a:buNone/>
              </a:pPr>
              <a:r>
                <a:rPr b="1" i="0" lang="uk" sz="2060" u="none" cap="none" strike="noStrike">
                  <a:solidFill>
                    <a:schemeClr val="lt1"/>
                  </a:solidFill>
                  <a:latin typeface="Montserrat"/>
                  <a:ea typeface="Montserrat"/>
                  <a:cs typeface="Montserrat"/>
                  <a:sym typeface="Montserrat"/>
                </a:rPr>
                <a:t>Хочеш стати моїм </a:t>
              </a:r>
              <a:r>
                <a:rPr b="1" i="0" lang="uk" sz="2060" u="none" cap="none" strike="noStrike">
                  <a:solidFill>
                    <a:schemeClr val="lt1"/>
                  </a:solidFill>
                  <a:latin typeface="Montserrat"/>
                  <a:ea typeface="Montserrat"/>
                  <a:cs typeface="Montserrat"/>
                  <a:sym typeface="Montserrat"/>
                  <a:extLst>
                    <a:ext uri="http://customooxmlschemas.google.com/">
                      <go:slidesCustomData xmlns:go="http://customooxmlschemas.google.com/" textRoundtripDataId="3"/>
                    </a:ext>
                  </a:extLst>
                </a:rPr>
                <a:t>другом</a:t>
              </a:r>
              <a:r>
                <a:rPr b="1" i="0" lang="uk" sz="2060" u="none" cap="none" strike="noStrike">
                  <a:solidFill>
                    <a:schemeClr val="lt1"/>
                  </a:solidFill>
                  <a:latin typeface="Montserrat"/>
                  <a:ea typeface="Montserrat"/>
                  <a:cs typeface="Montserrat"/>
                  <a:sym typeface="Montserrat"/>
                </a:rPr>
                <a:t> чи подругою?</a:t>
              </a:r>
              <a:endParaRPr b="1" i="0" sz="2060" u="none" cap="none" strike="noStrike">
                <a:solidFill>
                  <a:schemeClr val="lt1"/>
                </a:solidFill>
                <a:latin typeface="Montserrat"/>
                <a:ea typeface="Montserrat"/>
                <a:cs typeface="Montserrat"/>
                <a:sym typeface="Montserrat"/>
              </a:endParaRPr>
            </a:p>
          </p:txBody>
        </p:sp>
      </p:grpSp>
      <p:pic>
        <p:nvPicPr>
          <p:cNvPr id="241" name="Google Shape;241;p15"/>
          <p:cNvPicPr preferRelativeResize="0"/>
          <p:nvPr/>
        </p:nvPicPr>
        <p:blipFill rotWithShape="1">
          <a:blip r:embed="rId6">
            <a:alphaModFix/>
          </a:blip>
          <a:srcRect b="0" l="0" r="0" t="0"/>
          <a:stretch/>
        </p:blipFill>
        <p:spPr>
          <a:xfrm>
            <a:off x="3152781" y="490440"/>
            <a:ext cx="625901" cy="589165"/>
          </a:xfrm>
          <a:prstGeom prst="rect">
            <a:avLst/>
          </a:prstGeom>
          <a:noFill/>
          <a:ln>
            <a:noFill/>
          </a:ln>
        </p:spPr>
      </p:pic>
      <p:pic>
        <p:nvPicPr>
          <p:cNvPr id="242" name="Google Shape;242;p15"/>
          <p:cNvPicPr preferRelativeResize="0"/>
          <p:nvPr/>
        </p:nvPicPr>
        <p:blipFill rotWithShape="1">
          <a:blip r:embed="rId7">
            <a:alphaModFix/>
          </a:blip>
          <a:srcRect b="0" l="0" r="0" t="0"/>
          <a:stretch/>
        </p:blipFill>
        <p:spPr>
          <a:xfrm flipH="1">
            <a:off x="1039565" y="1655776"/>
            <a:ext cx="3315409" cy="3439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246" name="Shape 246"/>
        <p:cNvGrpSpPr/>
        <p:nvPr/>
      </p:nvGrpSpPr>
      <p:grpSpPr>
        <a:xfrm>
          <a:off x="0" y="0"/>
          <a:ext cx="0" cy="0"/>
          <a:chOff x="0" y="0"/>
          <a:chExt cx="0" cy="0"/>
        </a:xfrm>
      </p:grpSpPr>
      <p:pic>
        <p:nvPicPr>
          <p:cNvPr id="247" name="Google Shape;247;p17" title="Vector 18.png"/>
          <p:cNvPicPr preferRelativeResize="0"/>
          <p:nvPr/>
        </p:nvPicPr>
        <p:blipFill rotWithShape="1">
          <a:blip r:embed="rId3">
            <a:alphaModFix/>
          </a:blip>
          <a:srcRect b="0" l="0" r="0" t="0"/>
          <a:stretch/>
        </p:blipFill>
        <p:spPr>
          <a:xfrm>
            <a:off x="147319" y="1104853"/>
            <a:ext cx="8866051" cy="1758930"/>
          </a:xfrm>
          <a:prstGeom prst="rect">
            <a:avLst/>
          </a:prstGeom>
          <a:noFill/>
          <a:ln>
            <a:noFill/>
          </a:ln>
        </p:spPr>
      </p:pic>
      <p:sp>
        <p:nvSpPr>
          <p:cNvPr id="248" name="Google Shape;248;p17"/>
          <p:cNvSpPr txBox="1"/>
          <p:nvPr>
            <p:ph type="title"/>
          </p:nvPr>
        </p:nvSpPr>
        <p:spPr>
          <a:xfrm>
            <a:off x="0" y="232336"/>
            <a:ext cx="9143999" cy="1145555"/>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1200"/>
              </a:spcBef>
              <a:spcAft>
                <a:spcPts val="1200"/>
              </a:spcAft>
              <a:buSzPts val="2800"/>
              <a:buNone/>
            </a:pPr>
            <a:r>
              <a:rPr b="1" lang="uk">
                <a:solidFill>
                  <a:srgbClr val="4895F7"/>
                </a:solidFill>
                <a:latin typeface="Montserrat"/>
                <a:ea typeface="Montserrat"/>
                <a:cs typeface="Montserrat"/>
                <a:sym typeface="Montserrat"/>
              </a:rPr>
              <a:t>ШЛЯХ ВОДИ ДО НАШОЇ СКЛЯНКИ </a:t>
            </a:r>
            <a:endParaRPr b="1">
              <a:solidFill>
                <a:srgbClr val="4895F7"/>
              </a:solidFill>
              <a:latin typeface="Montserrat"/>
              <a:ea typeface="Montserrat"/>
              <a:cs typeface="Montserrat"/>
              <a:sym typeface="Montserrat"/>
            </a:endParaRPr>
          </a:p>
        </p:txBody>
      </p:sp>
      <p:pic>
        <p:nvPicPr>
          <p:cNvPr id="249" name="Google Shape;249;p17" title="Group 126.png"/>
          <p:cNvPicPr preferRelativeResize="0"/>
          <p:nvPr/>
        </p:nvPicPr>
        <p:blipFill rotWithShape="1">
          <a:blip r:embed="rId4">
            <a:alphaModFix/>
          </a:blip>
          <a:srcRect b="0" l="0" r="0" t="0"/>
          <a:stretch/>
        </p:blipFill>
        <p:spPr>
          <a:xfrm>
            <a:off x="1991533" y="1420146"/>
            <a:ext cx="1026920" cy="976335"/>
          </a:xfrm>
          <a:prstGeom prst="rect">
            <a:avLst/>
          </a:prstGeom>
          <a:noFill/>
          <a:ln>
            <a:noFill/>
          </a:ln>
        </p:spPr>
      </p:pic>
      <p:pic>
        <p:nvPicPr>
          <p:cNvPr id="250" name="Google Shape;250;p17" title="Group 132.png"/>
          <p:cNvPicPr preferRelativeResize="0"/>
          <p:nvPr/>
        </p:nvPicPr>
        <p:blipFill rotWithShape="1">
          <a:blip r:embed="rId5">
            <a:alphaModFix/>
          </a:blip>
          <a:srcRect b="0" l="0" r="0" t="0"/>
          <a:stretch/>
        </p:blipFill>
        <p:spPr>
          <a:xfrm>
            <a:off x="5348155" y="1341771"/>
            <a:ext cx="1124841" cy="1028948"/>
          </a:xfrm>
          <a:prstGeom prst="rect">
            <a:avLst/>
          </a:prstGeom>
          <a:noFill/>
          <a:ln>
            <a:noFill/>
          </a:ln>
        </p:spPr>
      </p:pic>
      <p:pic>
        <p:nvPicPr>
          <p:cNvPr id="251" name="Google Shape;251;p17"/>
          <p:cNvPicPr preferRelativeResize="0"/>
          <p:nvPr/>
        </p:nvPicPr>
        <p:blipFill rotWithShape="1">
          <a:blip r:embed="rId6">
            <a:alphaModFix/>
          </a:blip>
          <a:srcRect b="0" l="0" r="0" t="0"/>
          <a:stretch/>
        </p:blipFill>
        <p:spPr>
          <a:xfrm>
            <a:off x="3482281" y="2292344"/>
            <a:ext cx="2101224" cy="2851156"/>
          </a:xfrm>
          <a:prstGeom prst="rect">
            <a:avLst/>
          </a:prstGeom>
          <a:noFill/>
          <a:ln>
            <a:noFill/>
          </a:ln>
        </p:spPr>
      </p:pic>
      <p:pic>
        <p:nvPicPr>
          <p:cNvPr id="252" name="Google Shape;252;p17" title="reflekcia-yellow.png"/>
          <p:cNvPicPr preferRelativeResize="0"/>
          <p:nvPr/>
        </p:nvPicPr>
        <p:blipFill rotWithShape="1">
          <a:blip r:embed="rId7">
            <a:alphaModFix/>
          </a:blip>
          <a:srcRect b="0" l="0" r="0" t="0"/>
          <a:stretch/>
        </p:blipFill>
        <p:spPr>
          <a:xfrm rot="-801803">
            <a:off x="1249898" y="2952142"/>
            <a:ext cx="2452728" cy="1243966"/>
          </a:xfrm>
          <a:prstGeom prst="rect">
            <a:avLst/>
          </a:prstGeom>
          <a:noFill/>
          <a:ln>
            <a:noFill/>
          </a:ln>
        </p:spPr>
      </p:pic>
      <p:sp>
        <p:nvSpPr>
          <p:cNvPr id="253" name="Google Shape;253;p17"/>
          <p:cNvSpPr txBox="1"/>
          <p:nvPr>
            <p:ph idx="1" type="body"/>
          </p:nvPr>
        </p:nvSpPr>
        <p:spPr>
          <a:xfrm rot="-777972">
            <a:off x="1483714" y="3158993"/>
            <a:ext cx="1858487" cy="851521"/>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1200"/>
              </a:spcBef>
              <a:spcAft>
                <a:spcPts val="1200"/>
              </a:spcAft>
              <a:buSzPts val="1800"/>
              <a:buNone/>
            </a:pPr>
            <a:r>
              <a:rPr b="1" lang="uk" sz="1400">
                <a:solidFill>
                  <a:schemeClr val="lt1"/>
                </a:solidFill>
                <a:latin typeface="Montserrat"/>
                <a:ea typeface="Montserrat"/>
                <a:cs typeface="Montserrat"/>
                <a:sym typeface="Montserrat"/>
              </a:rPr>
              <a:t>Вода </a:t>
            </a:r>
            <a:br>
              <a:rPr b="1" lang="uk" sz="1400">
                <a:solidFill>
                  <a:schemeClr val="lt1"/>
                </a:solidFill>
                <a:latin typeface="Montserrat"/>
                <a:ea typeface="Montserrat"/>
                <a:cs typeface="Montserrat"/>
                <a:sym typeface="Montserrat"/>
              </a:rPr>
            </a:br>
            <a:r>
              <a:rPr b="1" lang="uk" sz="1400">
                <a:solidFill>
                  <a:schemeClr val="lt1"/>
                </a:solidFill>
                <a:latin typeface="Montserrat"/>
                <a:ea typeface="Montserrat"/>
                <a:cs typeface="Montserrat"/>
                <a:sym typeface="Montserrat"/>
              </a:rPr>
              <a:t>не зʼявляється сама собою.</a:t>
            </a:r>
            <a:endParaRPr b="1" sz="1400">
              <a:solidFill>
                <a:schemeClr val="lt1"/>
              </a:solidFill>
              <a:latin typeface="Montserrat"/>
              <a:ea typeface="Montserrat"/>
              <a:cs typeface="Montserrat"/>
              <a:sym typeface="Montserrat"/>
            </a:endParaRPr>
          </a:p>
        </p:txBody>
      </p:sp>
      <p:pic>
        <p:nvPicPr>
          <p:cNvPr id="254" name="Google Shape;254;p17" title="reflekcia-yellow.png"/>
          <p:cNvPicPr preferRelativeResize="0"/>
          <p:nvPr/>
        </p:nvPicPr>
        <p:blipFill rotWithShape="1">
          <a:blip r:embed="rId7">
            <a:alphaModFix/>
          </a:blip>
          <a:srcRect b="0" l="0" r="0" t="0"/>
          <a:stretch/>
        </p:blipFill>
        <p:spPr>
          <a:xfrm flipH="1" rot="355925">
            <a:off x="5072343" y="2700803"/>
            <a:ext cx="2583011" cy="1652086"/>
          </a:xfrm>
          <a:prstGeom prst="rect">
            <a:avLst/>
          </a:prstGeom>
          <a:noFill/>
          <a:ln>
            <a:noFill/>
          </a:ln>
        </p:spPr>
      </p:pic>
      <p:sp>
        <p:nvSpPr>
          <p:cNvPr id="255" name="Google Shape;255;p17"/>
          <p:cNvSpPr txBox="1"/>
          <p:nvPr/>
        </p:nvSpPr>
        <p:spPr>
          <a:xfrm rot="365209">
            <a:off x="5395114" y="3047899"/>
            <a:ext cx="2000277" cy="1053826"/>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1200"/>
              </a:spcBef>
              <a:spcAft>
                <a:spcPts val="1200"/>
              </a:spcAft>
              <a:buClr>
                <a:schemeClr val="dk2"/>
              </a:buClr>
              <a:buSzPts val="1800"/>
              <a:buFont typeface="Arial"/>
              <a:buNone/>
            </a:pPr>
            <a:r>
              <a:rPr b="1" i="0" lang="uk" sz="1300" u="none" cap="none" strike="noStrike">
                <a:solidFill>
                  <a:schemeClr val="lt1"/>
                </a:solidFill>
                <a:latin typeface="Montserrat"/>
                <a:ea typeface="Montserrat"/>
                <a:cs typeface="Montserrat"/>
                <a:sym typeface="Montserrat"/>
              </a:rPr>
              <a:t>Її потрібно зберігати чистою </a:t>
            </a:r>
            <a:br>
              <a:rPr b="1" i="0" lang="uk" sz="1300" u="none" cap="none" strike="noStrike">
                <a:solidFill>
                  <a:schemeClr val="lt1"/>
                </a:solidFill>
                <a:latin typeface="Montserrat"/>
                <a:ea typeface="Montserrat"/>
                <a:cs typeface="Montserrat"/>
                <a:sym typeface="Montserrat"/>
              </a:rPr>
            </a:br>
            <a:r>
              <a:rPr b="1" i="0" lang="uk" sz="1300" u="none" cap="none" strike="noStrike">
                <a:solidFill>
                  <a:schemeClr val="lt1"/>
                </a:solidFill>
                <a:latin typeface="Montserrat"/>
                <a:ea typeface="Montserrat"/>
                <a:cs typeface="Montserrat"/>
                <a:sym typeface="Montserrat"/>
              </a:rPr>
              <a:t>і використовувати правильно.</a:t>
            </a:r>
            <a:endParaRPr b="0" i="0" sz="1400" u="none" cap="none" strike="noStrike">
              <a:solidFill>
                <a:srgbClr val="000000"/>
              </a:solidFill>
              <a:latin typeface="Arial"/>
              <a:ea typeface="Arial"/>
              <a:cs typeface="Arial"/>
              <a:sym typeface="Arial"/>
            </a:endParaRPr>
          </a:p>
        </p:txBody>
      </p:sp>
      <p:sp>
        <p:nvSpPr>
          <p:cNvPr id="256" name="Google Shape;256;p17"/>
          <p:cNvSpPr/>
          <p:nvPr/>
        </p:nvSpPr>
        <p:spPr>
          <a:xfrm>
            <a:off x="1311027" y="1625144"/>
            <a:ext cx="562398" cy="301220"/>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7" name="Google Shape;257;p17"/>
          <p:cNvSpPr/>
          <p:nvPr/>
        </p:nvSpPr>
        <p:spPr>
          <a:xfrm>
            <a:off x="3062943" y="1625144"/>
            <a:ext cx="562398" cy="301220"/>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8" name="Google Shape;258;p17"/>
          <p:cNvSpPr/>
          <p:nvPr/>
        </p:nvSpPr>
        <p:spPr>
          <a:xfrm>
            <a:off x="4815035" y="1625144"/>
            <a:ext cx="562398" cy="301220"/>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9" name="Google Shape;259;p17"/>
          <p:cNvSpPr/>
          <p:nvPr/>
        </p:nvSpPr>
        <p:spPr>
          <a:xfrm>
            <a:off x="6506909" y="1625144"/>
            <a:ext cx="562398" cy="301220"/>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260" name="Google Shape;260;p17" title="cloud 1.png"/>
          <p:cNvPicPr preferRelativeResize="0"/>
          <p:nvPr/>
        </p:nvPicPr>
        <p:blipFill rotWithShape="1">
          <a:blip r:embed="rId8">
            <a:alphaModFix/>
          </a:blip>
          <a:srcRect b="0" l="50" r="60" t="0"/>
          <a:stretch/>
        </p:blipFill>
        <p:spPr>
          <a:xfrm flipH="1">
            <a:off x="392295" y="1561267"/>
            <a:ext cx="831744" cy="670445"/>
          </a:xfrm>
          <a:prstGeom prst="rect">
            <a:avLst/>
          </a:prstGeom>
          <a:noFill/>
          <a:ln>
            <a:noFill/>
          </a:ln>
        </p:spPr>
      </p:pic>
      <p:pic>
        <p:nvPicPr>
          <p:cNvPr id="261" name="Google Shape;261;p17" title="Group 1321316871.png"/>
          <p:cNvPicPr preferRelativeResize="0"/>
          <p:nvPr/>
        </p:nvPicPr>
        <p:blipFill rotWithShape="1">
          <a:blip r:embed="rId9">
            <a:alphaModFix/>
          </a:blip>
          <a:srcRect b="0" l="0" r="0" t="0"/>
          <a:stretch/>
        </p:blipFill>
        <p:spPr>
          <a:xfrm>
            <a:off x="6914125" y="1431625"/>
            <a:ext cx="1878246" cy="849251"/>
          </a:xfrm>
          <a:prstGeom prst="rect">
            <a:avLst/>
          </a:prstGeom>
          <a:noFill/>
          <a:ln>
            <a:noFill/>
          </a:ln>
        </p:spPr>
      </p:pic>
      <p:pic>
        <p:nvPicPr>
          <p:cNvPr id="262" name="Google Shape;262;p17" title="Group.png"/>
          <p:cNvPicPr preferRelativeResize="0"/>
          <p:nvPr/>
        </p:nvPicPr>
        <p:blipFill rotWithShape="1">
          <a:blip r:embed="rId10">
            <a:alphaModFix/>
          </a:blip>
          <a:srcRect b="0" l="0" r="0" t="0"/>
          <a:stretch/>
        </p:blipFill>
        <p:spPr>
          <a:xfrm>
            <a:off x="3719626" y="1471088"/>
            <a:ext cx="1026924" cy="88455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6" name="Shape 266"/>
        <p:cNvGrpSpPr/>
        <p:nvPr/>
      </p:nvGrpSpPr>
      <p:grpSpPr>
        <a:xfrm>
          <a:off x="0" y="0"/>
          <a:ext cx="0" cy="0"/>
          <a:chOff x="0" y="0"/>
          <a:chExt cx="0" cy="0"/>
        </a:xfrm>
      </p:grpSpPr>
      <p:pic>
        <p:nvPicPr>
          <p:cNvPr id="267" name="Google Shape;267;p18" title="Group 137.png"/>
          <p:cNvPicPr preferRelativeResize="0"/>
          <p:nvPr/>
        </p:nvPicPr>
        <p:blipFill rotWithShape="1">
          <a:blip r:embed="rId3">
            <a:alphaModFix/>
          </a:blip>
          <a:srcRect b="20641" l="0" r="3213" t="-1620"/>
          <a:stretch/>
        </p:blipFill>
        <p:spPr>
          <a:xfrm>
            <a:off x="2797100" y="2802900"/>
            <a:ext cx="6346900" cy="2340600"/>
          </a:xfrm>
          <a:prstGeom prst="rect">
            <a:avLst/>
          </a:prstGeom>
          <a:noFill/>
          <a:ln>
            <a:noFill/>
          </a:ln>
        </p:spPr>
      </p:pic>
      <p:pic>
        <p:nvPicPr>
          <p:cNvPr id="268" name="Google Shape;268;p18" title="Group 98.png"/>
          <p:cNvPicPr preferRelativeResize="0"/>
          <p:nvPr/>
        </p:nvPicPr>
        <p:blipFill rotWithShape="1">
          <a:blip r:embed="rId4">
            <a:alphaModFix/>
          </a:blip>
          <a:srcRect b="0" l="0" r="0" t="0"/>
          <a:stretch/>
        </p:blipFill>
        <p:spPr>
          <a:xfrm>
            <a:off x="4078300" y="124435"/>
            <a:ext cx="4504925" cy="1682300"/>
          </a:xfrm>
          <a:prstGeom prst="rect">
            <a:avLst/>
          </a:prstGeom>
          <a:noFill/>
          <a:ln>
            <a:noFill/>
          </a:ln>
        </p:spPr>
      </p:pic>
      <p:sp>
        <p:nvSpPr>
          <p:cNvPr id="269" name="Google Shape;269;p18"/>
          <p:cNvSpPr txBox="1"/>
          <p:nvPr>
            <p:ph type="title"/>
          </p:nvPr>
        </p:nvSpPr>
        <p:spPr>
          <a:xfrm>
            <a:off x="540300" y="1165925"/>
            <a:ext cx="3598500" cy="2215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1200"/>
              </a:spcAft>
              <a:buSzPts val="2800"/>
              <a:buNone/>
            </a:pPr>
            <a:r>
              <a:rPr b="1" lang="uk" sz="3000">
                <a:solidFill>
                  <a:srgbClr val="4895F7"/>
                </a:solidFill>
                <a:latin typeface="Montserrat"/>
                <a:ea typeface="Montserrat"/>
                <a:cs typeface="Montserrat"/>
                <a:sym typeface="Montserrat"/>
              </a:rPr>
              <a:t>ВОДА </a:t>
            </a:r>
            <a:br>
              <a:rPr b="1" lang="uk" sz="3000">
                <a:solidFill>
                  <a:srgbClr val="4895F7"/>
                </a:solidFill>
                <a:latin typeface="Montserrat"/>
                <a:ea typeface="Montserrat"/>
                <a:cs typeface="Montserrat"/>
                <a:sym typeface="Montserrat"/>
              </a:rPr>
            </a:br>
            <a:r>
              <a:rPr b="1" lang="uk" sz="3000">
                <a:solidFill>
                  <a:srgbClr val="4895F7"/>
                </a:solidFill>
                <a:latin typeface="Montserrat"/>
                <a:ea typeface="Montserrat"/>
                <a:cs typeface="Montserrat"/>
                <a:sym typeface="Montserrat"/>
              </a:rPr>
              <a:t>ПІДІЙМАЄТЬСЯ </a:t>
            </a:r>
            <a:br>
              <a:rPr b="1" lang="uk" sz="3000">
                <a:solidFill>
                  <a:srgbClr val="4895F7"/>
                </a:solidFill>
                <a:latin typeface="Montserrat"/>
                <a:ea typeface="Montserrat"/>
                <a:cs typeface="Montserrat"/>
                <a:sym typeface="Montserrat"/>
              </a:rPr>
            </a:br>
            <a:r>
              <a:rPr b="1" lang="uk" sz="3000">
                <a:solidFill>
                  <a:srgbClr val="4895F7"/>
                </a:solidFill>
                <a:latin typeface="Montserrat"/>
                <a:ea typeface="Montserrat"/>
                <a:cs typeface="Montserrat"/>
                <a:sym typeface="Montserrat"/>
              </a:rPr>
              <a:t>В НЕБО І СТАЄ ХМАРОЮ.</a:t>
            </a:r>
            <a:endParaRPr b="1" sz="3000">
              <a:solidFill>
                <a:srgbClr val="4895F7"/>
              </a:solidFill>
              <a:latin typeface="Montserrat"/>
              <a:ea typeface="Montserrat"/>
              <a:cs typeface="Montserrat"/>
              <a:sym typeface="Montserrat"/>
            </a:endParaRPr>
          </a:p>
        </p:txBody>
      </p:sp>
      <p:pic>
        <p:nvPicPr>
          <p:cNvPr id="270" name="Google Shape;270;p18"/>
          <p:cNvPicPr preferRelativeResize="0"/>
          <p:nvPr/>
        </p:nvPicPr>
        <p:blipFill rotWithShape="1">
          <a:blip r:embed="rId5">
            <a:alphaModFix/>
          </a:blip>
          <a:srcRect b="0" l="0" r="0" t="0"/>
          <a:stretch/>
        </p:blipFill>
        <p:spPr>
          <a:xfrm rot="-700667">
            <a:off x="4572000" y="1719557"/>
            <a:ext cx="3903106" cy="323441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4" name="Shape 274"/>
        <p:cNvGrpSpPr/>
        <p:nvPr/>
      </p:nvGrpSpPr>
      <p:grpSpPr>
        <a:xfrm>
          <a:off x="0" y="0"/>
          <a:ext cx="0" cy="0"/>
          <a:chOff x="0" y="0"/>
          <a:chExt cx="0" cy="0"/>
        </a:xfrm>
      </p:grpSpPr>
      <p:pic>
        <p:nvPicPr>
          <p:cNvPr id="275" name="Google Shape;275;p19" title="Group 98.png"/>
          <p:cNvPicPr preferRelativeResize="0"/>
          <p:nvPr/>
        </p:nvPicPr>
        <p:blipFill rotWithShape="1">
          <a:blip r:embed="rId3">
            <a:alphaModFix/>
          </a:blip>
          <a:srcRect b="0" l="0" r="0" t="0"/>
          <a:stretch/>
        </p:blipFill>
        <p:spPr>
          <a:xfrm>
            <a:off x="4078300" y="328051"/>
            <a:ext cx="4504925" cy="1682300"/>
          </a:xfrm>
          <a:prstGeom prst="rect">
            <a:avLst/>
          </a:prstGeom>
          <a:noFill/>
          <a:ln>
            <a:noFill/>
          </a:ln>
        </p:spPr>
      </p:pic>
      <p:pic>
        <p:nvPicPr>
          <p:cNvPr id="276" name="Google Shape;276;p19" title="Group 137.png"/>
          <p:cNvPicPr preferRelativeResize="0"/>
          <p:nvPr/>
        </p:nvPicPr>
        <p:blipFill rotWithShape="1">
          <a:blip r:embed="rId4">
            <a:alphaModFix/>
          </a:blip>
          <a:srcRect b="20641" l="0" r="3213" t="-1620"/>
          <a:stretch/>
        </p:blipFill>
        <p:spPr>
          <a:xfrm>
            <a:off x="2797100" y="2802900"/>
            <a:ext cx="6346900" cy="2340600"/>
          </a:xfrm>
          <a:prstGeom prst="rect">
            <a:avLst/>
          </a:prstGeom>
          <a:noFill/>
          <a:ln>
            <a:noFill/>
          </a:ln>
        </p:spPr>
      </p:pic>
      <p:sp>
        <p:nvSpPr>
          <p:cNvPr id="277" name="Google Shape;277;p19"/>
          <p:cNvSpPr txBox="1"/>
          <p:nvPr>
            <p:ph type="title"/>
          </p:nvPr>
        </p:nvSpPr>
        <p:spPr>
          <a:xfrm>
            <a:off x="540300" y="1165925"/>
            <a:ext cx="3598500" cy="2215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1200"/>
              </a:spcAft>
              <a:buSzPts val="2800"/>
              <a:buNone/>
            </a:pPr>
            <a:r>
              <a:rPr b="1" lang="uk" sz="3000">
                <a:solidFill>
                  <a:srgbClr val="4895F7"/>
                </a:solidFill>
                <a:latin typeface="Montserrat"/>
                <a:ea typeface="Montserrat"/>
                <a:cs typeface="Montserrat"/>
                <a:sym typeface="Montserrat"/>
              </a:rPr>
              <a:t>ПОТІМ ПАДАЄ ДОЩЕМ І ПОТРАПЛЯЄ </a:t>
            </a:r>
            <a:br>
              <a:rPr b="1" lang="uk" sz="3000">
                <a:solidFill>
                  <a:srgbClr val="4895F7"/>
                </a:solidFill>
                <a:latin typeface="Montserrat"/>
                <a:ea typeface="Montserrat"/>
                <a:cs typeface="Montserrat"/>
                <a:sym typeface="Montserrat"/>
              </a:rPr>
            </a:br>
            <a:r>
              <a:rPr b="1" lang="uk" sz="3000">
                <a:solidFill>
                  <a:srgbClr val="4895F7"/>
                </a:solidFill>
                <a:latin typeface="Montserrat"/>
                <a:ea typeface="Montserrat"/>
                <a:cs typeface="Montserrat"/>
                <a:sym typeface="Montserrat"/>
              </a:rPr>
              <a:t>У РІЧКИ.</a:t>
            </a:r>
            <a:endParaRPr b="1" sz="3000">
              <a:solidFill>
                <a:srgbClr val="4895F7"/>
              </a:solidFill>
              <a:latin typeface="Montserrat"/>
              <a:ea typeface="Montserrat"/>
              <a:cs typeface="Montserrat"/>
              <a:sym typeface="Montserrat"/>
            </a:endParaRPr>
          </a:p>
        </p:txBody>
      </p:sp>
      <p:pic>
        <p:nvPicPr>
          <p:cNvPr id="278" name="Google Shape;278;p19"/>
          <p:cNvPicPr preferRelativeResize="0"/>
          <p:nvPr/>
        </p:nvPicPr>
        <p:blipFill rotWithShape="1">
          <a:blip r:embed="rId5">
            <a:alphaModFix/>
          </a:blip>
          <a:srcRect b="0" l="0" r="0" t="0"/>
          <a:stretch/>
        </p:blipFill>
        <p:spPr>
          <a:xfrm>
            <a:off x="3525188" y="1573870"/>
            <a:ext cx="4874915" cy="254871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2" name="Shape 282"/>
        <p:cNvGrpSpPr/>
        <p:nvPr/>
      </p:nvGrpSpPr>
      <p:grpSpPr>
        <a:xfrm>
          <a:off x="0" y="0"/>
          <a:ext cx="0" cy="0"/>
          <a:chOff x="0" y="0"/>
          <a:chExt cx="0" cy="0"/>
        </a:xfrm>
      </p:grpSpPr>
      <p:pic>
        <p:nvPicPr>
          <p:cNvPr id="283" name="Google Shape;283;p20" title="Group 126.png"/>
          <p:cNvPicPr preferRelativeResize="0"/>
          <p:nvPr/>
        </p:nvPicPr>
        <p:blipFill rotWithShape="1">
          <a:blip r:embed="rId3">
            <a:alphaModFix/>
          </a:blip>
          <a:srcRect b="0" l="0" r="0" t="0"/>
          <a:stretch/>
        </p:blipFill>
        <p:spPr>
          <a:xfrm>
            <a:off x="5394836" y="357042"/>
            <a:ext cx="3749164" cy="3564509"/>
          </a:xfrm>
          <a:prstGeom prst="rect">
            <a:avLst/>
          </a:prstGeom>
          <a:noFill/>
          <a:ln>
            <a:noFill/>
          </a:ln>
        </p:spPr>
      </p:pic>
      <p:sp>
        <p:nvSpPr>
          <p:cNvPr id="284" name="Google Shape;284;p20"/>
          <p:cNvSpPr txBox="1"/>
          <p:nvPr>
            <p:ph type="title"/>
          </p:nvPr>
        </p:nvSpPr>
        <p:spPr>
          <a:xfrm>
            <a:off x="540300" y="1028850"/>
            <a:ext cx="3513300" cy="248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1200"/>
              </a:spcAft>
              <a:buSzPts val="2800"/>
              <a:buNone/>
            </a:pPr>
            <a:r>
              <a:rPr b="1" lang="uk" sz="3000">
                <a:solidFill>
                  <a:srgbClr val="4895F7"/>
                </a:solidFill>
                <a:latin typeface="Montserrat"/>
                <a:ea typeface="Montserrat"/>
                <a:cs typeface="Montserrat"/>
                <a:sym typeface="Montserrat"/>
              </a:rPr>
              <a:t>ДАЛІ ЇЇ ОЧИЩУЮТЬ,</a:t>
            </a:r>
            <a:br>
              <a:rPr b="1" lang="uk" sz="3000">
                <a:solidFill>
                  <a:srgbClr val="4895F7"/>
                </a:solidFill>
                <a:latin typeface="Montserrat"/>
                <a:ea typeface="Montserrat"/>
                <a:cs typeface="Montserrat"/>
                <a:sym typeface="Montserrat"/>
              </a:rPr>
            </a:br>
            <a:r>
              <a:rPr b="1" lang="uk" sz="3000">
                <a:solidFill>
                  <a:srgbClr val="4895F7"/>
                </a:solidFill>
                <a:latin typeface="Montserrat"/>
                <a:ea typeface="Montserrat"/>
                <a:cs typeface="Montserrat"/>
                <a:sym typeface="Montserrat"/>
              </a:rPr>
              <a:t>ЩОБИ ВОНА СТАЛА БЕЗПЕЧНОЮ.</a:t>
            </a:r>
            <a:endParaRPr b="1" sz="3000">
              <a:solidFill>
                <a:srgbClr val="4895F7"/>
              </a:solidFill>
              <a:latin typeface="Montserrat"/>
              <a:ea typeface="Montserrat"/>
              <a:cs typeface="Montserrat"/>
              <a:sym typeface="Montserrat"/>
            </a:endParaRPr>
          </a:p>
        </p:txBody>
      </p:sp>
      <p:pic>
        <p:nvPicPr>
          <p:cNvPr id="285" name="Google Shape;285;p20"/>
          <p:cNvPicPr preferRelativeResize="0"/>
          <p:nvPr/>
        </p:nvPicPr>
        <p:blipFill rotWithShape="1">
          <a:blip r:embed="rId4">
            <a:alphaModFix/>
          </a:blip>
          <a:srcRect b="0" l="0" r="0" t="0"/>
          <a:stretch/>
        </p:blipFill>
        <p:spPr>
          <a:xfrm flipH="1" rot="-181939">
            <a:off x="3442284" y="1358873"/>
            <a:ext cx="2850079" cy="371184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9" name="Shape 289"/>
        <p:cNvGrpSpPr/>
        <p:nvPr/>
      </p:nvGrpSpPr>
      <p:grpSpPr>
        <a:xfrm>
          <a:off x="0" y="0"/>
          <a:ext cx="0" cy="0"/>
          <a:chOff x="0" y="0"/>
          <a:chExt cx="0" cy="0"/>
        </a:xfrm>
      </p:grpSpPr>
      <p:pic>
        <p:nvPicPr>
          <p:cNvPr id="290" name="Google Shape;290;p21" title="Group.png"/>
          <p:cNvPicPr preferRelativeResize="0"/>
          <p:nvPr/>
        </p:nvPicPr>
        <p:blipFill rotWithShape="1">
          <a:blip r:embed="rId3">
            <a:alphaModFix/>
          </a:blip>
          <a:srcRect b="0" l="0" r="0" t="0"/>
          <a:stretch/>
        </p:blipFill>
        <p:spPr>
          <a:xfrm>
            <a:off x="4331725" y="625124"/>
            <a:ext cx="4352082" cy="3748575"/>
          </a:xfrm>
          <a:prstGeom prst="rect">
            <a:avLst/>
          </a:prstGeom>
          <a:noFill/>
          <a:ln>
            <a:noFill/>
          </a:ln>
        </p:spPr>
      </p:pic>
      <p:sp>
        <p:nvSpPr>
          <p:cNvPr id="291" name="Google Shape;291;p21"/>
          <p:cNvSpPr txBox="1"/>
          <p:nvPr>
            <p:ph type="title"/>
          </p:nvPr>
        </p:nvSpPr>
        <p:spPr>
          <a:xfrm>
            <a:off x="540300" y="1165925"/>
            <a:ext cx="3598500" cy="2215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1200"/>
              </a:spcAft>
              <a:buSzPts val="2800"/>
              <a:buNone/>
            </a:pPr>
            <a:r>
              <a:rPr b="1" lang="uk" sz="3000">
                <a:solidFill>
                  <a:srgbClr val="4895F7"/>
                </a:solidFill>
                <a:latin typeface="Montserrat"/>
                <a:ea typeface="Montserrat"/>
                <a:cs typeface="Montserrat"/>
                <a:sym typeface="Montserrat"/>
              </a:rPr>
              <a:t>ПОТІМ ЇЇ КАЧАЮТЬ НАСОСАМИ ЧЕРЕЗ ТРУБИ.</a:t>
            </a:r>
            <a:endParaRPr b="1" sz="3000">
              <a:solidFill>
                <a:srgbClr val="4895F7"/>
              </a:solidFill>
              <a:latin typeface="Montserrat"/>
              <a:ea typeface="Montserrat"/>
              <a:cs typeface="Montserrat"/>
              <a:sym typeface="Montserrat"/>
            </a:endParaRPr>
          </a:p>
        </p:txBody>
      </p:sp>
      <p:pic>
        <p:nvPicPr>
          <p:cNvPr id="292" name="Google Shape;292;p21"/>
          <p:cNvPicPr preferRelativeResize="0"/>
          <p:nvPr/>
        </p:nvPicPr>
        <p:blipFill rotWithShape="1">
          <a:blip r:embed="rId4">
            <a:alphaModFix/>
          </a:blip>
          <a:srcRect b="0" l="0" r="0" t="0"/>
          <a:stretch/>
        </p:blipFill>
        <p:spPr>
          <a:xfrm>
            <a:off x="6883394" y="2380926"/>
            <a:ext cx="2161734" cy="249557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6" name="Shape 296"/>
        <p:cNvGrpSpPr/>
        <p:nvPr/>
      </p:nvGrpSpPr>
      <p:grpSpPr>
        <a:xfrm>
          <a:off x="0" y="0"/>
          <a:ext cx="0" cy="0"/>
          <a:chOff x="0" y="0"/>
          <a:chExt cx="0" cy="0"/>
        </a:xfrm>
      </p:grpSpPr>
      <p:pic>
        <p:nvPicPr>
          <p:cNvPr id="297" name="Google Shape;297;p22"/>
          <p:cNvPicPr preferRelativeResize="0"/>
          <p:nvPr/>
        </p:nvPicPr>
        <p:blipFill rotWithShape="1">
          <a:blip r:embed="rId3">
            <a:alphaModFix/>
          </a:blip>
          <a:srcRect b="0" l="0" r="0" t="0"/>
          <a:stretch/>
        </p:blipFill>
        <p:spPr>
          <a:xfrm>
            <a:off x="5320371" y="387088"/>
            <a:ext cx="3016599" cy="4209249"/>
          </a:xfrm>
          <a:prstGeom prst="rect">
            <a:avLst/>
          </a:prstGeom>
          <a:noFill/>
          <a:ln>
            <a:noFill/>
          </a:ln>
        </p:spPr>
      </p:pic>
      <p:pic>
        <p:nvPicPr>
          <p:cNvPr id="298" name="Google Shape;298;p22"/>
          <p:cNvPicPr preferRelativeResize="0"/>
          <p:nvPr/>
        </p:nvPicPr>
        <p:blipFill rotWithShape="1">
          <a:blip r:embed="rId4">
            <a:alphaModFix/>
          </a:blip>
          <a:srcRect b="0" l="0" r="8774" t="0"/>
          <a:stretch/>
        </p:blipFill>
        <p:spPr>
          <a:xfrm>
            <a:off x="4325300" y="1670225"/>
            <a:ext cx="3915249" cy="3584751"/>
          </a:xfrm>
          <a:prstGeom prst="rect">
            <a:avLst/>
          </a:prstGeom>
          <a:noFill/>
          <a:ln>
            <a:noFill/>
          </a:ln>
        </p:spPr>
      </p:pic>
      <p:sp>
        <p:nvSpPr>
          <p:cNvPr id="299" name="Google Shape;299;p22"/>
          <p:cNvSpPr txBox="1"/>
          <p:nvPr>
            <p:ph type="title"/>
          </p:nvPr>
        </p:nvSpPr>
        <p:spPr>
          <a:xfrm>
            <a:off x="540300" y="1165925"/>
            <a:ext cx="3598500" cy="2215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200"/>
              </a:spcBef>
              <a:spcAft>
                <a:spcPts val="1200"/>
              </a:spcAft>
              <a:buSzPts val="2800"/>
              <a:buNone/>
            </a:pPr>
            <a:r>
              <a:rPr b="1" lang="uk" sz="3000">
                <a:solidFill>
                  <a:srgbClr val="4895F7"/>
                </a:solidFill>
                <a:latin typeface="Montserrat"/>
                <a:ea typeface="Montserrat"/>
                <a:cs typeface="Montserrat"/>
                <a:sym typeface="Montserrat"/>
              </a:rPr>
              <a:t>І ВОНА ПОТРАПЛЯЄ </a:t>
            </a:r>
            <a:br>
              <a:rPr b="1" lang="uk" sz="3000">
                <a:solidFill>
                  <a:srgbClr val="4895F7"/>
                </a:solidFill>
                <a:latin typeface="Montserrat"/>
                <a:ea typeface="Montserrat"/>
                <a:cs typeface="Montserrat"/>
                <a:sym typeface="Montserrat"/>
              </a:rPr>
            </a:br>
            <a:r>
              <a:rPr b="1" lang="uk" sz="3000">
                <a:solidFill>
                  <a:srgbClr val="4895F7"/>
                </a:solidFill>
                <a:latin typeface="Montserrat"/>
                <a:ea typeface="Montserrat"/>
                <a:cs typeface="Montserrat"/>
                <a:sym typeface="Montserrat"/>
              </a:rPr>
              <a:t>ДО НАС У КРАН І СКЛЯНКУ.</a:t>
            </a:r>
            <a:endParaRPr b="1" sz="3000">
              <a:solidFill>
                <a:srgbClr val="4895F7"/>
              </a:solidFill>
              <a:latin typeface="Montserrat"/>
              <a:ea typeface="Montserrat"/>
              <a:cs typeface="Montserrat"/>
              <a:sym typeface="Montserrat"/>
            </a:endParaRPr>
          </a:p>
        </p:txBody>
      </p:sp>
      <p:pic>
        <p:nvPicPr>
          <p:cNvPr id="300" name="Google Shape;300;p22"/>
          <p:cNvPicPr preferRelativeResize="0"/>
          <p:nvPr/>
        </p:nvPicPr>
        <p:blipFill rotWithShape="1">
          <a:blip r:embed="rId5">
            <a:alphaModFix/>
          </a:blip>
          <a:srcRect b="0" l="0" r="0" t="0"/>
          <a:stretch/>
        </p:blipFill>
        <p:spPr>
          <a:xfrm>
            <a:off x="4679099" y="387098"/>
            <a:ext cx="775224" cy="80175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2D893"/>
        </a:solidFill>
      </p:bgPr>
    </p:bg>
    <p:spTree>
      <p:nvGrpSpPr>
        <p:cNvPr id="304" name="Shape 304"/>
        <p:cNvGrpSpPr/>
        <p:nvPr/>
      </p:nvGrpSpPr>
      <p:grpSpPr>
        <a:xfrm>
          <a:off x="0" y="0"/>
          <a:ext cx="0" cy="0"/>
          <a:chOff x="0" y="0"/>
          <a:chExt cx="0" cy="0"/>
        </a:xfrm>
      </p:grpSpPr>
      <p:pic>
        <p:nvPicPr>
          <p:cNvPr id="305" name="Google Shape;305;p24" title="Vector 18.png"/>
          <p:cNvPicPr preferRelativeResize="0"/>
          <p:nvPr/>
        </p:nvPicPr>
        <p:blipFill rotWithShape="1">
          <a:blip r:embed="rId3">
            <a:alphaModFix/>
          </a:blip>
          <a:srcRect b="0" l="0" r="0" t="0"/>
          <a:stretch/>
        </p:blipFill>
        <p:spPr>
          <a:xfrm>
            <a:off x="407649" y="819045"/>
            <a:ext cx="6855299" cy="3831332"/>
          </a:xfrm>
          <a:prstGeom prst="rect">
            <a:avLst/>
          </a:prstGeom>
          <a:noFill/>
          <a:ln>
            <a:noFill/>
          </a:ln>
        </p:spPr>
      </p:pic>
      <p:sp>
        <p:nvSpPr>
          <p:cNvPr id="306" name="Google Shape;306;p24"/>
          <p:cNvSpPr txBox="1"/>
          <p:nvPr>
            <p:ph idx="4294967295" type="ctrTitle"/>
          </p:nvPr>
        </p:nvSpPr>
        <p:spPr>
          <a:xfrm>
            <a:off x="407649" y="123072"/>
            <a:ext cx="7726591" cy="967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uk" sz="3000" u="none" cap="none" strike="noStrike">
                <a:solidFill>
                  <a:schemeClr val="lt1"/>
                </a:solidFill>
                <a:latin typeface="Montserrat"/>
                <a:ea typeface="Montserrat"/>
                <a:cs typeface="Montserrat"/>
                <a:sym typeface="Montserrat"/>
              </a:rPr>
              <a:t>А ДЕ ТИ БАЧИВ / БАЧИЛА ВОДУ? </a:t>
            </a:r>
            <a:endParaRPr b="1" i="0" sz="3000" u="none" cap="none" strike="noStrike">
              <a:solidFill>
                <a:schemeClr val="lt1"/>
              </a:solidFill>
              <a:latin typeface="Montserrat"/>
              <a:ea typeface="Montserrat"/>
              <a:cs typeface="Montserrat"/>
              <a:sym typeface="Montserrat"/>
            </a:endParaRPr>
          </a:p>
        </p:txBody>
      </p:sp>
      <p:pic>
        <p:nvPicPr>
          <p:cNvPr id="307" name="Google Shape;307;p24" title="Group 126.png"/>
          <p:cNvPicPr preferRelativeResize="0"/>
          <p:nvPr/>
        </p:nvPicPr>
        <p:blipFill rotWithShape="1">
          <a:blip r:embed="rId4">
            <a:alphaModFix/>
          </a:blip>
          <a:srcRect b="0" l="0" r="0" t="0"/>
          <a:stretch/>
        </p:blipFill>
        <p:spPr>
          <a:xfrm>
            <a:off x="878512" y="1443980"/>
            <a:ext cx="1301994" cy="1237859"/>
          </a:xfrm>
          <a:prstGeom prst="rect">
            <a:avLst/>
          </a:prstGeom>
          <a:noFill/>
          <a:ln>
            <a:noFill/>
          </a:ln>
        </p:spPr>
      </p:pic>
      <p:pic>
        <p:nvPicPr>
          <p:cNvPr id="308" name="Google Shape;308;p24" title="Group 132.png"/>
          <p:cNvPicPr preferRelativeResize="0"/>
          <p:nvPr/>
        </p:nvPicPr>
        <p:blipFill rotWithShape="1">
          <a:blip r:embed="rId5">
            <a:alphaModFix/>
          </a:blip>
          <a:srcRect b="0" l="0" r="0" t="0"/>
          <a:stretch/>
        </p:blipFill>
        <p:spPr>
          <a:xfrm>
            <a:off x="4846263" y="1683683"/>
            <a:ext cx="1426134" cy="1304556"/>
          </a:xfrm>
          <a:prstGeom prst="rect">
            <a:avLst/>
          </a:prstGeom>
          <a:noFill/>
          <a:ln>
            <a:noFill/>
          </a:ln>
        </p:spPr>
      </p:pic>
      <p:pic>
        <p:nvPicPr>
          <p:cNvPr id="309" name="Google Shape;309;p24" title="Group 128.png"/>
          <p:cNvPicPr preferRelativeResize="0"/>
          <p:nvPr/>
        </p:nvPicPr>
        <p:blipFill rotWithShape="1">
          <a:blip r:embed="rId6">
            <a:alphaModFix/>
          </a:blip>
          <a:srcRect b="0" l="0" r="0" t="0"/>
          <a:stretch/>
        </p:blipFill>
        <p:spPr>
          <a:xfrm>
            <a:off x="3007774" y="2498605"/>
            <a:ext cx="578639" cy="930334"/>
          </a:xfrm>
          <a:prstGeom prst="rect">
            <a:avLst/>
          </a:prstGeom>
          <a:noFill/>
          <a:ln>
            <a:noFill/>
          </a:ln>
        </p:spPr>
      </p:pic>
      <p:sp>
        <p:nvSpPr>
          <p:cNvPr id="310" name="Google Shape;310;p24"/>
          <p:cNvSpPr/>
          <p:nvPr/>
        </p:nvSpPr>
        <p:spPr>
          <a:xfrm rot="-4656754">
            <a:off x="694120" y="2916906"/>
            <a:ext cx="666476" cy="356964"/>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1" name="Google Shape;311;p24"/>
          <p:cNvSpPr/>
          <p:nvPr/>
        </p:nvSpPr>
        <p:spPr>
          <a:xfrm rot="-439263">
            <a:off x="1848897" y="1275517"/>
            <a:ext cx="722734" cy="387096"/>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2" name="Google Shape;312;p24"/>
          <p:cNvSpPr/>
          <p:nvPr/>
        </p:nvSpPr>
        <p:spPr>
          <a:xfrm rot="1390048">
            <a:off x="4146827" y="1221819"/>
            <a:ext cx="833797" cy="446581"/>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3" name="Google Shape;313;p24"/>
          <p:cNvSpPr/>
          <p:nvPr/>
        </p:nvSpPr>
        <p:spPr>
          <a:xfrm rot="-8979546">
            <a:off x="3451507" y="3581124"/>
            <a:ext cx="704909" cy="377549"/>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14" name="Google Shape;314;p24" title="cloud 1.png"/>
          <p:cNvPicPr preferRelativeResize="0"/>
          <p:nvPr/>
        </p:nvPicPr>
        <p:blipFill rotWithShape="1">
          <a:blip r:embed="rId7">
            <a:alphaModFix/>
          </a:blip>
          <a:srcRect b="0" l="50" r="60" t="0"/>
          <a:stretch/>
        </p:blipFill>
        <p:spPr>
          <a:xfrm flipH="1">
            <a:off x="1043736" y="3293376"/>
            <a:ext cx="1279141" cy="1031079"/>
          </a:xfrm>
          <a:prstGeom prst="rect">
            <a:avLst/>
          </a:prstGeom>
          <a:noFill/>
          <a:ln>
            <a:noFill/>
          </a:ln>
        </p:spPr>
      </p:pic>
      <p:sp>
        <p:nvSpPr>
          <p:cNvPr id="315" name="Google Shape;315;p24"/>
          <p:cNvSpPr/>
          <p:nvPr/>
        </p:nvSpPr>
        <p:spPr>
          <a:xfrm rot="7011032">
            <a:off x="5398929" y="3149177"/>
            <a:ext cx="841666" cy="450796"/>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16" name="Google Shape;316;p24"/>
          <p:cNvPicPr preferRelativeResize="0"/>
          <p:nvPr/>
        </p:nvPicPr>
        <p:blipFill rotWithShape="1">
          <a:blip r:embed="rId8">
            <a:alphaModFix/>
          </a:blip>
          <a:srcRect b="0" l="6906" r="10974" t="0"/>
          <a:stretch/>
        </p:blipFill>
        <p:spPr>
          <a:xfrm>
            <a:off x="6085502" y="1030338"/>
            <a:ext cx="2974043" cy="4181386"/>
          </a:xfrm>
          <a:prstGeom prst="rect">
            <a:avLst/>
          </a:prstGeom>
          <a:noFill/>
          <a:ln>
            <a:noFill/>
          </a:ln>
        </p:spPr>
      </p:pic>
      <p:pic>
        <p:nvPicPr>
          <p:cNvPr id="317" name="Google Shape;317;p24" title="Group 1321316871.png"/>
          <p:cNvPicPr preferRelativeResize="0"/>
          <p:nvPr/>
        </p:nvPicPr>
        <p:blipFill rotWithShape="1">
          <a:blip r:embed="rId9">
            <a:alphaModFix/>
          </a:blip>
          <a:srcRect b="0" l="0" r="0" t="0"/>
          <a:stretch/>
        </p:blipFill>
        <p:spPr>
          <a:xfrm flipH="1">
            <a:off x="3634653" y="3293375"/>
            <a:ext cx="2612736" cy="1181349"/>
          </a:xfrm>
          <a:prstGeom prst="rect">
            <a:avLst/>
          </a:prstGeom>
          <a:noFill/>
          <a:ln>
            <a:noFill/>
          </a:ln>
        </p:spPr>
      </p:pic>
      <p:pic>
        <p:nvPicPr>
          <p:cNvPr id="318" name="Google Shape;318;p24" title="Group.png"/>
          <p:cNvPicPr preferRelativeResize="0"/>
          <p:nvPr/>
        </p:nvPicPr>
        <p:blipFill rotWithShape="1">
          <a:blip r:embed="rId10">
            <a:alphaModFix/>
          </a:blip>
          <a:srcRect b="0" l="0" r="0" t="0"/>
          <a:stretch/>
        </p:blipFill>
        <p:spPr>
          <a:xfrm>
            <a:off x="2757548" y="920738"/>
            <a:ext cx="1273201" cy="109664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7" name="Shape 67"/>
        <p:cNvGrpSpPr/>
        <p:nvPr/>
      </p:nvGrpSpPr>
      <p:grpSpPr>
        <a:xfrm>
          <a:off x="0" y="0"/>
          <a:ext cx="0" cy="0"/>
          <a:chOff x="0" y="0"/>
          <a:chExt cx="0" cy="0"/>
        </a:xfrm>
      </p:grpSpPr>
      <p:sp>
        <p:nvSpPr>
          <p:cNvPr id="68" name="Google Shape;68;p5"/>
          <p:cNvSpPr txBox="1"/>
          <p:nvPr>
            <p:ph idx="4294967295" type="ctrTitle"/>
          </p:nvPr>
        </p:nvSpPr>
        <p:spPr>
          <a:xfrm>
            <a:off x="434025" y="4223425"/>
            <a:ext cx="56202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0" i="0" lang="uk" sz="1800" u="none" cap="none" strike="noStrike">
                <a:solidFill>
                  <a:srgbClr val="333333"/>
                </a:solidFill>
                <a:latin typeface="Montserrat"/>
                <a:ea typeface="Montserrat"/>
                <a:cs typeface="Montserrat"/>
                <a:sym typeface="Montserrat"/>
              </a:rPr>
              <a:t>👉 Підніми руку або покажи картку «Так / Ні».</a:t>
            </a:r>
            <a:endParaRPr b="0" i="0" sz="1800" u="none" cap="none" strike="noStrike">
              <a:solidFill>
                <a:srgbClr val="333333"/>
              </a:solidFill>
              <a:latin typeface="Montserrat"/>
              <a:ea typeface="Montserrat"/>
              <a:cs typeface="Montserrat"/>
              <a:sym typeface="Montserrat"/>
            </a:endParaRPr>
          </a:p>
        </p:txBody>
      </p:sp>
      <p:sp>
        <p:nvSpPr>
          <p:cNvPr id="69" name="Google Shape;69;p5"/>
          <p:cNvSpPr txBox="1"/>
          <p:nvPr/>
        </p:nvSpPr>
        <p:spPr>
          <a:xfrm>
            <a:off x="311700" y="216425"/>
            <a:ext cx="4371300" cy="118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uk" sz="3600" u="none" cap="none" strike="noStrike">
                <a:solidFill>
                  <a:srgbClr val="333333"/>
                </a:solidFill>
                <a:latin typeface="Montserrat"/>
                <a:ea typeface="Montserrat"/>
                <a:cs typeface="Montserrat"/>
                <a:sym typeface="Montserrat"/>
              </a:rPr>
              <a:t>ОБЕРИ </a:t>
            </a:r>
            <a:endParaRPr b="1" i="0" sz="3600" u="none" cap="none" strike="noStrike">
              <a:solidFill>
                <a:srgbClr val="333333"/>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600"/>
              <a:buFont typeface="Arial"/>
              <a:buNone/>
            </a:pPr>
            <a:r>
              <a:rPr b="1" i="0" lang="uk" sz="3600" u="none" cap="none" strike="noStrike">
                <a:solidFill>
                  <a:srgbClr val="333333"/>
                </a:solidFill>
                <a:latin typeface="Montserrat"/>
                <a:ea typeface="Montserrat"/>
                <a:cs typeface="Montserrat"/>
                <a:sym typeface="Montserrat"/>
              </a:rPr>
              <a:t>«ТАК» АБО «НІ»</a:t>
            </a:r>
            <a:endParaRPr b="1" i="0" sz="3600" u="none" cap="none" strike="noStrike">
              <a:solidFill>
                <a:srgbClr val="333333"/>
              </a:solidFill>
              <a:latin typeface="Montserrat"/>
              <a:ea typeface="Montserrat"/>
              <a:cs typeface="Montserrat"/>
              <a:sym typeface="Montserrat"/>
            </a:endParaRPr>
          </a:p>
        </p:txBody>
      </p:sp>
      <p:sp>
        <p:nvSpPr>
          <p:cNvPr id="70" name="Google Shape;70;p5"/>
          <p:cNvSpPr/>
          <p:nvPr/>
        </p:nvSpPr>
        <p:spPr>
          <a:xfrm>
            <a:off x="407175" y="1385104"/>
            <a:ext cx="3742886" cy="40798"/>
          </a:xfrm>
          <a:custGeom>
            <a:rect b="b" l="l" r="r" t="t"/>
            <a:pathLst>
              <a:path extrusionOk="0" h="1574" w="134721">
                <a:moveTo>
                  <a:pt x="0" y="0"/>
                </a:moveTo>
                <a:cubicBezTo>
                  <a:pt x="44910" y="0"/>
                  <a:pt x="89811" y="1574"/>
                  <a:pt x="134721" y="1574"/>
                </a:cubicBezTo>
              </a:path>
            </a:pathLst>
          </a:custGeom>
          <a:noFill/>
          <a:ln cap="flat" cmpd="sng" w="28575">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1" name="Google Shape;71;p5"/>
          <p:cNvPicPr preferRelativeResize="0"/>
          <p:nvPr/>
        </p:nvPicPr>
        <p:blipFill rotWithShape="1">
          <a:blip r:embed="rId3">
            <a:alphaModFix/>
          </a:blip>
          <a:srcRect b="0" l="0" r="0" t="0"/>
          <a:stretch/>
        </p:blipFill>
        <p:spPr>
          <a:xfrm>
            <a:off x="4993255" y="966252"/>
            <a:ext cx="1109237" cy="706460"/>
          </a:xfrm>
          <a:prstGeom prst="rect">
            <a:avLst/>
          </a:prstGeom>
          <a:noFill/>
          <a:ln>
            <a:noFill/>
          </a:ln>
        </p:spPr>
      </p:pic>
      <p:pic>
        <p:nvPicPr>
          <p:cNvPr id="72" name="Google Shape;72;p5"/>
          <p:cNvPicPr preferRelativeResize="0"/>
          <p:nvPr/>
        </p:nvPicPr>
        <p:blipFill rotWithShape="1">
          <a:blip r:embed="rId3">
            <a:alphaModFix/>
          </a:blip>
          <a:srcRect b="0" l="0" r="0" t="0"/>
          <a:stretch/>
        </p:blipFill>
        <p:spPr>
          <a:xfrm rot="364803">
            <a:off x="5774386" y="3150647"/>
            <a:ext cx="1044643" cy="665320"/>
          </a:xfrm>
          <a:prstGeom prst="rect">
            <a:avLst/>
          </a:prstGeom>
          <a:noFill/>
          <a:ln>
            <a:noFill/>
          </a:ln>
        </p:spPr>
      </p:pic>
      <p:pic>
        <p:nvPicPr>
          <p:cNvPr id="73" name="Google Shape;73;p5"/>
          <p:cNvPicPr preferRelativeResize="0"/>
          <p:nvPr/>
        </p:nvPicPr>
        <p:blipFill rotWithShape="1">
          <a:blip r:embed="rId3">
            <a:alphaModFix/>
          </a:blip>
          <a:srcRect b="0" l="0" r="0" t="0"/>
          <a:stretch/>
        </p:blipFill>
        <p:spPr>
          <a:xfrm rot="-464526">
            <a:off x="7788334" y="1186569"/>
            <a:ext cx="940363" cy="598896"/>
          </a:xfrm>
          <a:prstGeom prst="rect">
            <a:avLst/>
          </a:prstGeom>
          <a:noFill/>
          <a:ln>
            <a:noFill/>
          </a:ln>
        </p:spPr>
      </p:pic>
      <p:pic>
        <p:nvPicPr>
          <p:cNvPr id="74" name="Google Shape;74;p5" title="Vector 33.png"/>
          <p:cNvPicPr preferRelativeResize="0"/>
          <p:nvPr/>
        </p:nvPicPr>
        <p:blipFill rotWithShape="1">
          <a:blip r:embed="rId4">
            <a:alphaModFix/>
          </a:blip>
          <a:srcRect b="0" l="0" r="0" t="0"/>
          <a:stretch/>
        </p:blipFill>
        <p:spPr>
          <a:xfrm>
            <a:off x="5799849" y="1804675"/>
            <a:ext cx="2263102" cy="920600"/>
          </a:xfrm>
          <a:prstGeom prst="rect">
            <a:avLst/>
          </a:prstGeom>
          <a:noFill/>
          <a:ln>
            <a:noFill/>
          </a:ln>
        </p:spPr>
      </p:pic>
      <p:pic>
        <p:nvPicPr>
          <p:cNvPr id="75" name="Google Shape;75;p5" title="Vector 32.png"/>
          <p:cNvPicPr preferRelativeResize="0"/>
          <p:nvPr/>
        </p:nvPicPr>
        <p:blipFill rotWithShape="1">
          <a:blip r:embed="rId5">
            <a:alphaModFix/>
          </a:blip>
          <a:srcRect b="0" l="0" r="0" t="0"/>
          <a:stretch/>
        </p:blipFill>
        <p:spPr>
          <a:xfrm>
            <a:off x="419261" y="1822588"/>
            <a:ext cx="2494723" cy="920600"/>
          </a:xfrm>
          <a:prstGeom prst="rect">
            <a:avLst/>
          </a:prstGeom>
          <a:noFill/>
          <a:ln>
            <a:noFill/>
          </a:ln>
        </p:spPr>
      </p:pic>
      <p:pic>
        <p:nvPicPr>
          <p:cNvPr id="76" name="Google Shape;76;p5" title="Vector 31.png"/>
          <p:cNvPicPr preferRelativeResize="0"/>
          <p:nvPr/>
        </p:nvPicPr>
        <p:blipFill rotWithShape="1">
          <a:blip r:embed="rId6">
            <a:alphaModFix/>
          </a:blip>
          <a:srcRect b="0" l="0" r="0" t="0"/>
          <a:stretch/>
        </p:blipFill>
        <p:spPr>
          <a:xfrm>
            <a:off x="419261" y="2856030"/>
            <a:ext cx="2494723" cy="920600"/>
          </a:xfrm>
          <a:prstGeom prst="rect">
            <a:avLst/>
          </a:prstGeom>
          <a:noFill/>
          <a:ln>
            <a:noFill/>
          </a:ln>
        </p:spPr>
      </p:pic>
      <p:pic>
        <p:nvPicPr>
          <p:cNvPr id="77" name="Google Shape;77;p5" title="Vector 29.png"/>
          <p:cNvPicPr preferRelativeResize="0"/>
          <p:nvPr/>
        </p:nvPicPr>
        <p:blipFill rotWithShape="1">
          <a:blip r:embed="rId7">
            <a:alphaModFix/>
          </a:blip>
          <a:srcRect b="0" l="0" r="0" t="0"/>
          <a:stretch/>
        </p:blipFill>
        <p:spPr>
          <a:xfrm>
            <a:off x="3109561" y="2856030"/>
            <a:ext cx="2494723" cy="920600"/>
          </a:xfrm>
          <a:prstGeom prst="rect">
            <a:avLst/>
          </a:prstGeom>
          <a:noFill/>
          <a:ln>
            <a:noFill/>
          </a:ln>
        </p:spPr>
      </p:pic>
      <p:pic>
        <p:nvPicPr>
          <p:cNvPr id="78" name="Google Shape;78;p5" title="Vector 28.png"/>
          <p:cNvPicPr preferRelativeResize="0"/>
          <p:nvPr/>
        </p:nvPicPr>
        <p:blipFill rotWithShape="1">
          <a:blip r:embed="rId8">
            <a:alphaModFix/>
          </a:blip>
          <a:srcRect b="0" l="0" r="0" t="0"/>
          <a:stretch/>
        </p:blipFill>
        <p:spPr>
          <a:xfrm>
            <a:off x="3109561" y="1822588"/>
            <a:ext cx="2494723" cy="920600"/>
          </a:xfrm>
          <a:prstGeom prst="rect">
            <a:avLst/>
          </a:prstGeom>
          <a:noFill/>
          <a:ln>
            <a:noFill/>
          </a:ln>
        </p:spPr>
      </p:pic>
      <p:sp>
        <p:nvSpPr>
          <p:cNvPr id="79" name="Google Shape;79;p5"/>
          <p:cNvSpPr txBox="1"/>
          <p:nvPr>
            <p:ph idx="4294967295" type="ctrTitle"/>
          </p:nvPr>
        </p:nvSpPr>
        <p:spPr>
          <a:xfrm>
            <a:off x="589612" y="1984925"/>
            <a:ext cx="21540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rgbClr val="36363F"/>
                </a:solidFill>
                <a:latin typeface="Montserrat"/>
                <a:ea typeface="Montserrat"/>
                <a:cs typeface="Montserrat"/>
                <a:sym typeface="Montserrat"/>
              </a:rPr>
              <a:t>А. </a:t>
            </a:r>
            <a:r>
              <a:rPr b="0" i="0" lang="uk" sz="1400" u="none" cap="none" strike="noStrike">
                <a:solidFill>
                  <a:srgbClr val="36363F"/>
                </a:solidFill>
                <a:latin typeface="Montserrat Medium"/>
                <a:ea typeface="Montserrat Medium"/>
                <a:cs typeface="Montserrat Medium"/>
                <a:sym typeface="Montserrat Medium"/>
              </a:rPr>
              <a:t>Воду можна пити з будь-якого місця</a:t>
            </a:r>
            <a:endParaRPr b="0" i="0" sz="1400" u="none" cap="none" strike="noStrike">
              <a:solidFill>
                <a:srgbClr val="36363F"/>
              </a:solidFill>
              <a:latin typeface="Montserrat Medium"/>
              <a:ea typeface="Montserrat Medium"/>
              <a:cs typeface="Montserrat Medium"/>
              <a:sym typeface="Montserrat Medium"/>
            </a:endParaRPr>
          </a:p>
        </p:txBody>
      </p:sp>
      <p:sp>
        <p:nvSpPr>
          <p:cNvPr id="80" name="Google Shape;80;p5"/>
          <p:cNvSpPr txBox="1"/>
          <p:nvPr>
            <p:ph idx="4294967295" type="ctrTitle"/>
          </p:nvPr>
        </p:nvSpPr>
        <p:spPr>
          <a:xfrm>
            <a:off x="3352500" y="1984313"/>
            <a:ext cx="20088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rgbClr val="36363F"/>
                </a:solidFill>
                <a:latin typeface="Montserrat"/>
                <a:ea typeface="Montserrat"/>
                <a:cs typeface="Montserrat"/>
                <a:sym typeface="Montserrat"/>
              </a:rPr>
              <a:t>Б. </a:t>
            </a:r>
            <a:r>
              <a:rPr b="0" i="0" lang="uk" sz="1400" u="none" cap="none" strike="noStrike">
                <a:solidFill>
                  <a:srgbClr val="36363F"/>
                </a:solidFill>
                <a:latin typeface="Montserrat Medium"/>
                <a:ea typeface="Montserrat Medium"/>
                <a:cs typeface="Montserrat Medium"/>
                <a:sym typeface="Montserrat Medium"/>
              </a:rPr>
              <a:t>Воду потрібно берегти</a:t>
            </a:r>
            <a:endParaRPr b="0" i="0" sz="1400" u="none" cap="none" strike="noStrike">
              <a:solidFill>
                <a:srgbClr val="36363F"/>
              </a:solidFill>
              <a:latin typeface="Montserrat Medium"/>
              <a:ea typeface="Montserrat Medium"/>
              <a:cs typeface="Montserrat Medium"/>
              <a:sym typeface="Montserrat Medium"/>
            </a:endParaRPr>
          </a:p>
        </p:txBody>
      </p:sp>
      <p:sp>
        <p:nvSpPr>
          <p:cNvPr id="81" name="Google Shape;81;p5"/>
          <p:cNvSpPr txBox="1"/>
          <p:nvPr>
            <p:ph idx="4294967295" type="ctrTitle"/>
          </p:nvPr>
        </p:nvSpPr>
        <p:spPr>
          <a:xfrm>
            <a:off x="5920200" y="2002850"/>
            <a:ext cx="22020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rgbClr val="36363F"/>
                </a:solidFill>
                <a:latin typeface="Montserrat"/>
                <a:ea typeface="Montserrat"/>
                <a:cs typeface="Montserrat"/>
                <a:sym typeface="Montserrat"/>
              </a:rPr>
              <a:t>В. </a:t>
            </a:r>
            <a:r>
              <a:rPr b="0" i="0" lang="uk" sz="1400" u="none" cap="none" strike="noStrike">
                <a:solidFill>
                  <a:srgbClr val="36363F"/>
                </a:solidFill>
                <a:latin typeface="Montserrat Medium"/>
                <a:ea typeface="Montserrat Medium"/>
                <a:cs typeface="Montserrat Medium"/>
                <a:sym typeface="Montserrat Medium"/>
              </a:rPr>
              <a:t>Можна залишати кран відкритим</a:t>
            </a:r>
            <a:endParaRPr b="0" i="0" sz="1400" u="none" cap="none" strike="noStrike">
              <a:solidFill>
                <a:srgbClr val="36363F"/>
              </a:solidFill>
              <a:latin typeface="Montserrat Medium"/>
              <a:ea typeface="Montserrat Medium"/>
              <a:cs typeface="Montserrat Medium"/>
              <a:sym typeface="Montserrat Medium"/>
            </a:endParaRPr>
          </a:p>
        </p:txBody>
      </p:sp>
      <p:sp>
        <p:nvSpPr>
          <p:cNvPr id="82" name="Google Shape;82;p5"/>
          <p:cNvSpPr txBox="1"/>
          <p:nvPr>
            <p:ph idx="4294967295" type="ctrTitle"/>
          </p:nvPr>
        </p:nvSpPr>
        <p:spPr>
          <a:xfrm>
            <a:off x="589600" y="3036275"/>
            <a:ext cx="21540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chemeClr val="lt1"/>
                </a:solidFill>
                <a:latin typeface="Montserrat"/>
                <a:ea typeface="Montserrat"/>
                <a:cs typeface="Montserrat"/>
                <a:sym typeface="Montserrat"/>
              </a:rPr>
              <a:t>Г. </a:t>
            </a:r>
            <a:r>
              <a:rPr b="0" i="0" lang="uk" sz="1400" u="none" cap="none" strike="noStrike">
                <a:solidFill>
                  <a:schemeClr val="lt1"/>
                </a:solidFill>
                <a:latin typeface="Montserrat Medium"/>
                <a:ea typeface="Montserrat Medium"/>
                <a:cs typeface="Montserrat Medium"/>
                <a:sym typeface="Montserrat Medium"/>
              </a:rPr>
              <a:t>Вода допомагає нам бути здоровими</a:t>
            </a:r>
            <a:endParaRPr b="0" i="0" sz="1400" u="none" cap="none" strike="noStrike">
              <a:solidFill>
                <a:schemeClr val="lt1"/>
              </a:solidFill>
              <a:latin typeface="Montserrat Medium"/>
              <a:ea typeface="Montserrat Medium"/>
              <a:cs typeface="Montserrat Medium"/>
              <a:sym typeface="Montserrat Medium"/>
            </a:endParaRPr>
          </a:p>
        </p:txBody>
      </p:sp>
      <p:sp>
        <p:nvSpPr>
          <p:cNvPr id="83" name="Google Shape;83;p5"/>
          <p:cNvSpPr txBox="1"/>
          <p:nvPr>
            <p:ph idx="4294967295" type="ctrTitle"/>
          </p:nvPr>
        </p:nvSpPr>
        <p:spPr>
          <a:xfrm>
            <a:off x="3323650" y="2942225"/>
            <a:ext cx="2008800" cy="74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rgbClr val="36363F"/>
                </a:solidFill>
                <a:latin typeface="Montserrat"/>
                <a:ea typeface="Montserrat"/>
                <a:cs typeface="Montserrat"/>
                <a:sym typeface="Montserrat"/>
              </a:rPr>
              <a:t>Д. </a:t>
            </a:r>
            <a:r>
              <a:rPr b="0" i="0" lang="uk" sz="1400" u="none" cap="none" strike="noStrike">
                <a:solidFill>
                  <a:srgbClr val="36363F"/>
                </a:solidFill>
                <a:latin typeface="Montserrat Medium"/>
                <a:ea typeface="Montserrat Medium"/>
                <a:cs typeface="Montserrat Medium"/>
                <a:sym typeface="Montserrat Medium"/>
              </a:rPr>
              <a:t>Якщо вода видається дивною — її можна пити</a:t>
            </a:r>
            <a:endParaRPr b="0" i="0" sz="1400" u="none" cap="none" strike="noStrike">
              <a:solidFill>
                <a:srgbClr val="36363F"/>
              </a:solidFill>
              <a:latin typeface="Montserrat Medium"/>
              <a:ea typeface="Montserrat Medium"/>
              <a:cs typeface="Montserrat Medium"/>
              <a:sym typeface="Montserrat Medium"/>
            </a:endParaRPr>
          </a:p>
        </p:txBody>
      </p:sp>
      <p:pic>
        <p:nvPicPr>
          <p:cNvPr id="84" name="Google Shape;84;p5"/>
          <p:cNvPicPr preferRelativeResize="0"/>
          <p:nvPr/>
        </p:nvPicPr>
        <p:blipFill rotWithShape="1">
          <a:blip r:embed="rId9">
            <a:alphaModFix/>
          </a:blip>
          <a:srcRect b="0" l="0" r="0" t="0"/>
          <a:stretch/>
        </p:blipFill>
        <p:spPr>
          <a:xfrm>
            <a:off x="6606540" y="2302288"/>
            <a:ext cx="2334906" cy="281849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5"/>
          <p:cNvSpPr/>
          <p:nvPr/>
        </p:nvSpPr>
        <p:spPr>
          <a:xfrm>
            <a:off x="4571950" y="2307664"/>
            <a:ext cx="4053900" cy="991500"/>
          </a:xfrm>
          <a:prstGeom prst="roundRect">
            <a:avLst>
              <a:gd fmla="val 11170" name="adj"/>
            </a:avLst>
          </a:prstGeom>
          <a:solidFill>
            <a:srgbClr val="ADE9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324" name="Google Shape;324;p25"/>
          <p:cNvSpPr txBox="1"/>
          <p:nvPr/>
        </p:nvSpPr>
        <p:spPr>
          <a:xfrm>
            <a:off x="223450" y="2417225"/>
            <a:ext cx="4348500" cy="190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uk" sz="2900" u="none" cap="none" strike="noStrike">
                <a:solidFill>
                  <a:srgbClr val="000000"/>
                </a:solidFill>
                <a:latin typeface="Montserrat SemiBold"/>
                <a:ea typeface="Montserrat SemiBold"/>
                <a:cs typeface="Montserrat SemiBold"/>
                <a:sym typeface="Montserrat SemiBold"/>
              </a:rPr>
              <a:t>ВОДА ПРОХОДИТЬ ДОВГИЙ ШЛЯХ, ЩОБИ ПОТРАПИТИ ДО НАС.</a:t>
            </a:r>
            <a:endParaRPr b="0" i="0" sz="2900" u="none" cap="none" strike="noStrike">
              <a:solidFill>
                <a:srgbClr val="000000"/>
              </a:solidFill>
              <a:latin typeface="Montserrat"/>
              <a:ea typeface="Montserrat"/>
              <a:cs typeface="Montserrat"/>
              <a:sym typeface="Montserrat"/>
            </a:endParaRPr>
          </a:p>
        </p:txBody>
      </p:sp>
      <p:sp>
        <p:nvSpPr>
          <p:cNvPr id="325" name="Google Shape;325;p25"/>
          <p:cNvSpPr txBox="1"/>
          <p:nvPr>
            <p:ph idx="1" type="body"/>
          </p:nvPr>
        </p:nvSpPr>
        <p:spPr>
          <a:xfrm>
            <a:off x="4750100" y="2446071"/>
            <a:ext cx="3575100" cy="751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Для цього потрібні час, робота людей і навіть електрика.</a:t>
            </a:r>
            <a:endParaRPr sz="1600">
              <a:solidFill>
                <a:schemeClr val="dk1"/>
              </a:solidFill>
              <a:latin typeface="Montserrat SemiBold"/>
              <a:ea typeface="Montserrat SemiBold"/>
              <a:cs typeface="Montserrat SemiBold"/>
              <a:sym typeface="Montserrat SemiBold"/>
            </a:endParaRPr>
          </a:p>
        </p:txBody>
      </p:sp>
      <p:sp>
        <p:nvSpPr>
          <p:cNvPr id="326" name="Google Shape;326;p25"/>
          <p:cNvSpPr/>
          <p:nvPr/>
        </p:nvSpPr>
        <p:spPr>
          <a:xfrm>
            <a:off x="4571950" y="3451114"/>
            <a:ext cx="4053900" cy="991500"/>
          </a:xfrm>
          <a:prstGeom prst="roundRect">
            <a:avLst>
              <a:gd fmla="val 11170" name="adj"/>
            </a:avLst>
          </a:prstGeom>
          <a:solidFill>
            <a:srgbClr val="52D893"/>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327" name="Google Shape;327;p25"/>
          <p:cNvSpPr txBox="1"/>
          <p:nvPr>
            <p:ph idx="1" type="body"/>
          </p:nvPr>
        </p:nvSpPr>
        <p:spPr>
          <a:xfrm>
            <a:off x="4750100" y="3568925"/>
            <a:ext cx="3575100" cy="751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Тому воду важливо берегти й правильно використовувати.</a:t>
            </a:r>
            <a:endParaRPr sz="1600">
              <a:solidFill>
                <a:schemeClr val="dk1"/>
              </a:solidFill>
              <a:latin typeface="Montserrat SemiBold"/>
              <a:ea typeface="Montserrat SemiBold"/>
              <a:cs typeface="Montserrat SemiBold"/>
              <a:sym typeface="Montserrat SemiBold"/>
            </a:endParaRPr>
          </a:p>
        </p:txBody>
      </p:sp>
      <p:pic>
        <p:nvPicPr>
          <p:cNvPr id="328" name="Google Shape;328;p25" title="Group 126.png"/>
          <p:cNvPicPr preferRelativeResize="0"/>
          <p:nvPr/>
        </p:nvPicPr>
        <p:blipFill rotWithShape="1">
          <a:blip r:embed="rId3">
            <a:alphaModFix/>
          </a:blip>
          <a:srcRect b="0" l="0" r="0" t="0"/>
          <a:stretch/>
        </p:blipFill>
        <p:spPr>
          <a:xfrm>
            <a:off x="2024042" y="863910"/>
            <a:ext cx="1026921" cy="976335"/>
          </a:xfrm>
          <a:prstGeom prst="rect">
            <a:avLst/>
          </a:prstGeom>
          <a:noFill/>
          <a:ln>
            <a:noFill/>
          </a:ln>
        </p:spPr>
      </p:pic>
      <p:pic>
        <p:nvPicPr>
          <p:cNvPr id="329" name="Google Shape;329;p25" title="Group 132.png"/>
          <p:cNvPicPr preferRelativeResize="0"/>
          <p:nvPr/>
        </p:nvPicPr>
        <p:blipFill rotWithShape="1">
          <a:blip r:embed="rId4">
            <a:alphaModFix/>
          </a:blip>
          <a:srcRect b="0" l="0" r="0" t="0"/>
          <a:stretch/>
        </p:blipFill>
        <p:spPr>
          <a:xfrm>
            <a:off x="5380664" y="785535"/>
            <a:ext cx="1124841" cy="1028948"/>
          </a:xfrm>
          <a:prstGeom prst="rect">
            <a:avLst/>
          </a:prstGeom>
          <a:noFill/>
          <a:ln>
            <a:noFill/>
          </a:ln>
        </p:spPr>
      </p:pic>
      <p:sp>
        <p:nvSpPr>
          <p:cNvPr id="330" name="Google Shape;330;p25"/>
          <p:cNvSpPr/>
          <p:nvPr/>
        </p:nvSpPr>
        <p:spPr>
          <a:xfrm>
            <a:off x="1343536" y="1068908"/>
            <a:ext cx="562500" cy="301200"/>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1" name="Google Shape;331;p25"/>
          <p:cNvSpPr/>
          <p:nvPr/>
        </p:nvSpPr>
        <p:spPr>
          <a:xfrm>
            <a:off x="3095452" y="1068908"/>
            <a:ext cx="562500" cy="301200"/>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2" name="Google Shape;332;p25"/>
          <p:cNvSpPr/>
          <p:nvPr/>
        </p:nvSpPr>
        <p:spPr>
          <a:xfrm>
            <a:off x="4847544" y="1068908"/>
            <a:ext cx="562500" cy="301200"/>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3" name="Google Shape;333;p25"/>
          <p:cNvSpPr/>
          <p:nvPr/>
        </p:nvSpPr>
        <p:spPr>
          <a:xfrm>
            <a:off x="6539418" y="1068908"/>
            <a:ext cx="562500" cy="301200"/>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34" name="Google Shape;334;p25" title="cloud 1.png"/>
          <p:cNvPicPr preferRelativeResize="0"/>
          <p:nvPr/>
        </p:nvPicPr>
        <p:blipFill rotWithShape="1">
          <a:blip r:embed="rId5">
            <a:alphaModFix/>
          </a:blip>
          <a:srcRect b="0" l="50" r="60" t="0"/>
          <a:stretch/>
        </p:blipFill>
        <p:spPr>
          <a:xfrm flipH="1">
            <a:off x="424803" y="1005031"/>
            <a:ext cx="831745" cy="670445"/>
          </a:xfrm>
          <a:prstGeom prst="rect">
            <a:avLst/>
          </a:prstGeom>
          <a:noFill/>
          <a:ln>
            <a:noFill/>
          </a:ln>
        </p:spPr>
      </p:pic>
      <p:pic>
        <p:nvPicPr>
          <p:cNvPr id="335" name="Google Shape;335;p25" title="Group 1321316871.png"/>
          <p:cNvPicPr preferRelativeResize="0"/>
          <p:nvPr/>
        </p:nvPicPr>
        <p:blipFill rotWithShape="1">
          <a:blip r:embed="rId6">
            <a:alphaModFix/>
          </a:blip>
          <a:srcRect b="0" l="0" r="0" t="0"/>
          <a:stretch/>
        </p:blipFill>
        <p:spPr>
          <a:xfrm>
            <a:off x="6914125" y="892587"/>
            <a:ext cx="1980150" cy="895324"/>
          </a:xfrm>
          <a:prstGeom prst="rect">
            <a:avLst/>
          </a:prstGeom>
          <a:noFill/>
          <a:ln>
            <a:noFill/>
          </a:ln>
        </p:spPr>
      </p:pic>
      <p:pic>
        <p:nvPicPr>
          <p:cNvPr id="336" name="Google Shape;336;p25" title="Group.png"/>
          <p:cNvPicPr preferRelativeResize="0"/>
          <p:nvPr/>
        </p:nvPicPr>
        <p:blipFill rotWithShape="1">
          <a:blip r:embed="rId7">
            <a:alphaModFix/>
          </a:blip>
          <a:srcRect b="0" l="0" r="0" t="0"/>
          <a:stretch/>
        </p:blipFill>
        <p:spPr>
          <a:xfrm>
            <a:off x="3703413" y="867077"/>
            <a:ext cx="1098675" cy="9463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6"/>
          <p:cNvSpPr/>
          <p:nvPr/>
        </p:nvSpPr>
        <p:spPr>
          <a:xfrm>
            <a:off x="376775" y="578775"/>
            <a:ext cx="5693191" cy="36377"/>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2" name="Google Shape;342;p26" title="Group 151.png"/>
          <p:cNvPicPr preferRelativeResize="0"/>
          <p:nvPr/>
        </p:nvPicPr>
        <p:blipFill rotWithShape="1">
          <a:blip r:embed="rId3">
            <a:alphaModFix/>
          </a:blip>
          <a:srcRect b="0" l="0" r="0" t="0"/>
          <a:stretch/>
        </p:blipFill>
        <p:spPr>
          <a:xfrm>
            <a:off x="458636" y="2887902"/>
            <a:ext cx="1349950" cy="1676826"/>
          </a:xfrm>
          <a:prstGeom prst="rect">
            <a:avLst/>
          </a:prstGeom>
          <a:noFill/>
          <a:ln>
            <a:noFill/>
          </a:ln>
        </p:spPr>
      </p:pic>
      <p:pic>
        <p:nvPicPr>
          <p:cNvPr id="343" name="Google Shape;343;p26" title="Group.png"/>
          <p:cNvPicPr preferRelativeResize="0"/>
          <p:nvPr/>
        </p:nvPicPr>
        <p:blipFill rotWithShape="1">
          <a:blip r:embed="rId4">
            <a:alphaModFix/>
          </a:blip>
          <a:srcRect b="0" l="0" r="0" t="0"/>
          <a:stretch/>
        </p:blipFill>
        <p:spPr>
          <a:xfrm>
            <a:off x="5673944" y="2248894"/>
            <a:ext cx="1074703" cy="814650"/>
          </a:xfrm>
          <a:prstGeom prst="rect">
            <a:avLst/>
          </a:prstGeom>
          <a:noFill/>
          <a:ln>
            <a:noFill/>
          </a:ln>
        </p:spPr>
      </p:pic>
      <p:sp>
        <p:nvSpPr>
          <p:cNvPr id="344" name="Google Shape;344;p26"/>
          <p:cNvSpPr/>
          <p:nvPr/>
        </p:nvSpPr>
        <p:spPr>
          <a:xfrm>
            <a:off x="376775" y="1144485"/>
            <a:ext cx="7783200" cy="575100"/>
          </a:xfrm>
          <a:prstGeom prst="roundRect">
            <a:avLst>
              <a:gd fmla="val 15055" name="adj"/>
            </a:avLst>
          </a:prstGeom>
          <a:solidFill>
            <a:srgbClr val="ADE9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345" name="Google Shape;345;p26"/>
          <p:cNvSpPr txBox="1"/>
          <p:nvPr>
            <p:ph idx="1" type="body"/>
          </p:nvPr>
        </p:nvSpPr>
        <p:spPr>
          <a:xfrm>
            <a:off x="487066" y="1144491"/>
            <a:ext cx="7545900" cy="4656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1200"/>
              </a:spcBef>
              <a:spcAft>
                <a:spcPts val="1200"/>
              </a:spcAft>
              <a:buSzPts val="1800"/>
              <a:buNone/>
            </a:pPr>
            <a:r>
              <a:rPr lang="uk" sz="1200">
                <a:solidFill>
                  <a:schemeClr val="dk1"/>
                </a:solidFill>
                <a:latin typeface="Montserrat SemiBold"/>
                <a:ea typeface="Montserrat SemiBold"/>
                <a:cs typeface="Montserrat SemiBold"/>
                <a:sym typeface="Montserrat SemiBold"/>
              </a:rPr>
              <a:t>Вода й електрика пов’язані між собою. Якщо зникає електроенергія — можуть виникати перебої з водою. Тому важливо берегти ресурси та бути готовими до таких ситуацій.</a:t>
            </a:r>
            <a:endParaRPr sz="1200">
              <a:solidFill>
                <a:schemeClr val="dk1"/>
              </a:solidFill>
              <a:latin typeface="Montserrat SemiBold"/>
              <a:ea typeface="Montserrat SemiBold"/>
              <a:cs typeface="Montserrat SemiBold"/>
              <a:sym typeface="Montserrat SemiBold"/>
            </a:endParaRPr>
          </a:p>
        </p:txBody>
      </p:sp>
      <p:sp>
        <p:nvSpPr>
          <p:cNvPr id="346" name="Google Shape;346;p26"/>
          <p:cNvSpPr/>
          <p:nvPr/>
        </p:nvSpPr>
        <p:spPr>
          <a:xfrm rot="-1533221">
            <a:off x="1723846" y="2869996"/>
            <a:ext cx="722734" cy="387096"/>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7" name="Google Shape;347;p26"/>
          <p:cNvSpPr/>
          <p:nvPr/>
        </p:nvSpPr>
        <p:spPr>
          <a:xfrm rot="2306576">
            <a:off x="6852127" y="2922604"/>
            <a:ext cx="722734" cy="387096"/>
          </a:xfrm>
          <a:prstGeom prst="notchedRightArrow">
            <a:avLst>
              <a:gd fmla="val 50000" name="adj1"/>
              <a:gd fmla="val 50000" name="adj2"/>
            </a:avLst>
          </a:prstGeom>
          <a:solidFill>
            <a:srgbClr val="FF6B3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48" name="Google Shape;348;p26"/>
          <p:cNvPicPr preferRelativeResize="0"/>
          <p:nvPr/>
        </p:nvPicPr>
        <p:blipFill rotWithShape="1">
          <a:blip r:embed="rId5">
            <a:alphaModFix/>
          </a:blip>
          <a:srcRect b="0" l="0" r="0" t="0"/>
          <a:stretch/>
        </p:blipFill>
        <p:spPr>
          <a:xfrm>
            <a:off x="3585532" y="1719585"/>
            <a:ext cx="2133781" cy="2498530"/>
          </a:xfrm>
          <a:prstGeom prst="rect">
            <a:avLst/>
          </a:prstGeom>
          <a:noFill/>
          <a:ln>
            <a:noFill/>
          </a:ln>
        </p:spPr>
      </p:pic>
      <p:sp>
        <p:nvSpPr>
          <p:cNvPr id="349" name="Google Shape;349;p26"/>
          <p:cNvSpPr txBox="1"/>
          <p:nvPr/>
        </p:nvSpPr>
        <p:spPr>
          <a:xfrm>
            <a:off x="268600" y="190200"/>
            <a:ext cx="8170200" cy="95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0" i="0" lang="uk" sz="2200" u="none" cap="none" strike="noStrike">
                <a:solidFill>
                  <a:srgbClr val="001D35"/>
                </a:solidFill>
                <a:latin typeface="Montserrat SemiBold"/>
                <a:ea typeface="Montserrat SemiBold"/>
                <a:cs typeface="Montserrat SemiBold"/>
                <a:sym typeface="Montserrat SemiBold"/>
              </a:rPr>
              <a:t>БЕЗ ЕЛЕКТРИКИ НЕ ПРАЦЮЄ </a:t>
            </a:r>
            <a:r>
              <a:rPr b="0" i="0" lang="uk" sz="2200" u="none" cap="none" strike="noStrike">
                <a:solidFill>
                  <a:srgbClr val="001D35"/>
                </a:solidFill>
                <a:latin typeface="Montserrat SemiBold"/>
                <a:ea typeface="Montserrat SemiBold"/>
                <a:cs typeface="Montserrat SemiBold"/>
                <a:sym typeface="Montserrat SemiBold"/>
                <a:extLst>
                  <a:ext uri="http://customooxmlschemas.google.com/">
                    <go:slidesCustomData xmlns:go="http://customooxmlschemas.google.com/" textRoundtripDataId="4"/>
                  </a:ext>
                </a:extLst>
              </a:rPr>
              <a:t>НАСОС</a:t>
            </a:r>
            <a:r>
              <a:rPr b="0" i="0" lang="uk" sz="2200" u="none" cap="none" strike="noStrike">
                <a:solidFill>
                  <a:srgbClr val="001D35"/>
                </a:solidFill>
                <a:latin typeface="Montserrat SemiBold"/>
                <a:ea typeface="Montserrat SemiBold"/>
                <a:cs typeface="Montserrat SemiBold"/>
                <a:sym typeface="Montserrat SemiBold"/>
              </a:rPr>
              <a:t>. </a:t>
            </a:r>
            <a:br>
              <a:rPr b="0" i="0" lang="uk" sz="2200" u="none" cap="none" strike="noStrike">
                <a:solidFill>
                  <a:srgbClr val="001D35"/>
                </a:solidFill>
                <a:latin typeface="Montserrat SemiBold"/>
                <a:ea typeface="Montserrat SemiBold"/>
                <a:cs typeface="Montserrat SemiBold"/>
                <a:sym typeface="Montserrat SemiBold"/>
              </a:rPr>
            </a:br>
            <a:r>
              <a:rPr b="0" i="0" lang="uk" sz="2200" u="none" cap="none" strike="noStrike">
                <a:solidFill>
                  <a:srgbClr val="001D35"/>
                </a:solidFill>
                <a:latin typeface="Montserrat SemiBold"/>
                <a:ea typeface="Montserrat SemiBold"/>
                <a:cs typeface="Montserrat SemiBold"/>
                <a:sym typeface="Montserrat SemiBold"/>
              </a:rPr>
              <a:t>А БЕЗ НАСОСА ВОДА НЕ ДОХОДИТЬ ДО БУДИНКУ.</a:t>
            </a:r>
            <a:endParaRPr b="0" i="0" sz="2200" u="none" cap="none" strike="noStrike">
              <a:solidFill>
                <a:srgbClr val="001D35"/>
              </a:solidFill>
              <a:latin typeface="Montserrat SemiBold"/>
              <a:ea typeface="Montserrat SemiBold"/>
              <a:cs typeface="Montserrat SemiBold"/>
              <a:sym typeface="Montserrat SemiBold"/>
            </a:endParaRPr>
          </a:p>
        </p:txBody>
      </p:sp>
      <p:pic>
        <p:nvPicPr>
          <p:cNvPr id="350" name="Google Shape;350;p26" title="Group 1321316871.png"/>
          <p:cNvPicPr preferRelativeResize="0"/>
          <p:nvPr/>
        </p:nvPicPr>
        <p:blipFill rotWithShape="1">
          <a:blip r:embed="rId6">
            <a:alphaModFix/>
          </a:blip>
          <a:srcRect b="0" l="0" r="0" t="0"/>
          <a:stretch/>
        </p:blipFill>
        <p:spPr>
          <a:xfrm flipH="1">
            <a:off x="6488836" y="3176147"/>
            <a:ext cx="2433541" cy="1100324"/>
          </a:xfrm>
          <a:prstGeom prst="rect">
            <a:avLst/>
          </a:prstGeom>
          <a:noFill/>
          <a:ln>
            <a:noFill/>
          </a:ln>
        </p:spPr>
      </p:pic>
      <p:pic>
        <p:nvPicPr>
          <p:cNvPr id="351" name="Google Shape;351;p26" title="Group.png"/>
          <p:cNvPicPr preferRelativeResize="0"/>
          <p:nvPr/>
        </p:nvPicPr>
        <p:blipFill rotWithShape="1">
          <a:blip r:embed="rId7">
            <a:alphaModFix/>
          </a:blip>
          <a:srcRect b="0" l="0" r="0" t="0"/>
          <a:stretch/>
        </p:blipFill>
        <p:spPr>
          <a:xfrm>
            <a:off x="2580225" y="2248894"/>
            <a:ext cx="1185900" cy="102145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355" name="Shape 355"/>
        <p:cNvGrpSpPr/>
        <p:nvPr/>
      </p:nvGrpSpPr>
      <p:grpSpPr>
        <a:xfrm>
          <a:off x="0" y="0"/>
          <a:ext cx="0" cy="0"/>
          <a:chOff x="0" y="0"/>
          <a:chExt cx="0" cy="0"/>
        </a:xfrm>
      </p:grpSpPr>
      <p:sp>
        <p:nvSpPr>
          <p:cNvPr id="356" name="Google Shape;356;p27"/>
          <p:cNvSpPr txBox="1"/>
          <p:nvPr>
            <p:ph type="title"/>
          </p:nvPr>
        </p:nvSpPr>
        <p:spPr>
          <a:xfrm>
            <a:off x="311700" y="333700"/>
            <a:ext cx="6096900" cy="523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SzPts val="2800"/>
              <a:buNone/>
            </a:pPr>
            <a:r>
              <a:rPr lang="uk" sz="2200">
                <a:solidFill>
                  <a:srgbClr val="333333"/>
                </a:solidFill>
                <a:latin typeface="Montserrat"/>
                <a:ea typeface="Montserrat"/>
                <a:cs typeface="Montserrat"/>
                <a:sym typeface="Montserrat"/>
              </a:rPr>
              <a:t>РУХАНКА</a:t>
            </a:r>
            <a:r>
              <a:rPr lang="uk" sz="2200">
                <a:solidFill>
                  <a:srgbClr val="595959"/>
                </a:solidFill>
                <a:latin typeface="Montserrat"/>
                <a:ea typeface="Montserrat"/>
                <a:cs typeface="Montserrat"/>
                <a:sym typeface="Montserrat"/>
              </a:rPr>
              <a:t> </a:t>
            </a:r>
            <a:r>
              <a:rPr b="1" lang="uk" sz="2200">
                <a:solidFill>
                  <a:srgbClr val="4895F7"/>
                </a:solidFill>
                <a:latin typeface="Montserrat"/>
                <a:ea typeface="Montserrat"/>
                <a:cs typeface="Montserrat"/>
                <a:sym typeface="Montserrat"/>
              </a:rPr>
              <a:t>«КРАПЛИНКИ МАНДРУЮТЬ»</a:t>
            </a:r>
            <a:endParaRPr b="1" sz="2200">
              <a:solidFill>
                <a:srgbClr val="4895F7"/>
              </a:solidFill>
              <a:latin typeface="Montserrat"/>
              <a:ea typeface="Montserrat"/>
              <a:cs typeface="Montserrat"/>
              <a:sym typeface="Montserrat"/>
            </a:endParaRPr>
          </a:p>
        </p:txBody>
      </p:sp>
      <p:pic>
        <p:nvPicPr>
          <p:cNvPr id="357" name="Google Shape;357;p27" title="Vector 18.png"/>
          <p:cNvPicPr preferRelativeResize="0"/>
          <p:nvPr/>
        </p:nvPicPr>
        <p:blipFill rotWithShape="1">
          <a:blip r:embed="rId3">
            <a:alphaModFix/>
          </a:blip>
          <a:srcRect b="0" l="0" r="0" t="0"/>
          <a:stretch/>
        </p:blipFill>
        <p:spPr>
          <a:xfrm rot="-5400000">
            <a:off x="973707" y="806807"/>
            <a:ext cx="727188" cy="1327952"/>
          </a:xfrm>
          <a:prstGeom prst="rect">
            <a:avLst/>
          </a:prstGeom>
          <a:noFill/>
          <a:ln>
            <a:noFill/>
          </a:ln>
        </p:spPr>
      </p:pic>
      <p:pic>
        <p:nvPicPr>
          <p:cNvPr id="358" name="Google Shape;358;p27" title="Vector 18.png"/>
          <p:cNvPicPr preferRelativeResize="0"/>
          <p:nvPr/>
        </p:nvPicPr>
        <p:blipFill rotWithShape="1">
          <a:blip r:embed="rId3">
            <a:alphaModFix/>
          </a:blip>
          <a:srcRect b="0" l="0" r="0" t="0"/>
          <a:stretch/>
        </p:blipFill>
        <p:spPr>
          <a:xfrm rot="-5400000">
            <a:off x="2484729" y="806807"/>
            <a:ext cx="727188" cy="1327952"/>
          </a:xfrm>
          <a:prstGeom prst="rect">
            <a:avLst/>
          </a:prstGeom>
          <a:noFill/>
          <a:ln>
            <a:noFill/>
          </a:ln>
        </p:spPr>
      </p:pic>
      <p:pic>
        <p:nvPicPr>
          <p:cNvPr id="359" name="Google Shape;359;p27" title="Vector 18.png"/>
          <p:cNvPicPr preferRelativeResize="0"/>
          <p:nvPr/>
        </p:nvPicPr>
        <p:blipFill rotWithShape="1">
          <a:blip r:embed="rId3">
            <a:alphaModFix/>
          </a:blip>
          <a:srcRect b="0" l="0" r="0" t="0"/>
          <a:stretch/>
        </p:blipFill>
        <p:spPr>
          <a:xfrm rot="-5400000">
            <a:off x="4078681" y="806807"/>
            <a:ext cx="727188" cy="1327952"/>
          </a:xfrm>
          <a:prstGeom prst="rect">
            <a:avLst/>
          </a:prstGeom>
          <a:noFill/>
          <a:ln>
            <a:noFill/>
          </a:ln>
        </p:spPr>
      </p:pic>
      <p:pic>
        <p:nvPicPr>
          <p:cNvPr id="360" name="Google Shape;360;p27" title="Vector 18.png"/>
          <p:cNvPicPr preferRelativeResize="0"/>
          <p:nvPr/>
        </p:nvPicPr>
        <p:blipFill rotWithShape="1">
          <a:blip r:embed="rId3">
            <a:alphaModFix/>
          </a:blip>
          <a:srcRect b="0" l="0" r="0" t="0"/>
          <a:stretch/>
        </p:blipFill>
        <p:spPr>
          <a:xfrm rot="-5400000">
            <a:off x="5607140" y="806807"/>
            <a:ext cx="727188" cy="1327952"/>
          </a:xfrm>
          <a:prstGeom prst="rect">
            <a:avLst/>
          </a:prstGeom>
          <a:noFill/>
          <a:ln>
            <a:noFill/>
          </a:ln>
        </p:spPr>
      </p:pic>
      <p:pic>
        <p:nvPicPr>
          <p:cNvPr id="361" name="Google Shape;361;p27" title="Vector 18.png"/>
          <p:cNvPicPr preferRelativeResize="0"/>
          <p:nvPr/>
        </p:nvPicPr>
        <p:blipFill rotWithShape="1">
          <a:blip r:embed="rId3">
            <a:alphaModFix/>
          </a:blip>
          <a:srcRect b="0" l="0" r="0" t="0"/>
          <a:stretch/>
        </p:blipFill>
        <p:spPr>
          <a:xfrm rot="-5400000">
            <a:off x="7053898" y="806807"/>
            <a:ext cx="727188" cy="1327952"/>
          </a:xfrm>
          <a:prstGeom prst="rect">
            <a:avLst/>
          </a:prstGeom>
          <a:noFill/>
          <a:ln>
            <a:noFill/>
          </a:ln>
        </p:spPr>
      </p:pic>
      <p:pic>
        <p:nvPicPr>
          <p:cNvPr id="362" name="Google Shape;362;p27" title="Asset 3.png"/>
          <p:cNvPicPr preferRelativeResize="0"/>
          <p:nvPr/>
        </p:nvPicPr>
        <p:blipFill rotWithShape="1">
          <a:blip r:embed="rId4">
            <a:alphaModFix/>
          </a:blip>
          <a:srcRect b="0" l="0" r="0" t="0"/>
          <a:stretch/>
        </p:blipFill>
        <p:spPr>
          <a:xfrm>
            <a:off x="5312391" y="2060004"/>
            <a:ext cx="1411994" cy="1843699"/>
          </a:xfrm>
          <a:prstGeom prst="rect">
            <a:avLst/>
          </a:prstGeom>
          <a:noFill/>
          <a:ln>
            <a:noFill/>
          </a:ln>
        </p:spPr>
      </p:pic>
      <p:pic>
        <p:nvPicPr>
          <p:cNvPr id="363" name="Google Shape;363;p27" title="Asset 4.png"/>
          <p:cNvPicPr preferRelativeResize="0"/>
          <p:nvPr/>
        </p:nvPicPr>
        <p:blipFill rotWithShape="1">
          <a:blip r:embed="rId5">
            <a:alphaModFix/>
          </a:blip>
          <a:srcRect b="0" l="0" r="0" t="0"/>
          <a:stretch/>
        </p:blipFill>
        <p:spPr>
          <a:xfrm>
            <a:off x="2240726" y="2129048"/>
            <a:ext cx="1119552" cy="1774656"/>
          </a:xfrm>
          <a:prstGeom prst="rect">
            <a:avLst/>
          </a:prstGeom>
          <a:noFill/>
          <a:ln>
            <a:noFill/>
          </a:ln>
        </p:spPr>
      </p:pic>
      <p:pic>
        <p:nvPicPr>
          <p:cNvPr id="364" name="Google Shape;364;p27" title="Asset 5.png"/>
          <p:cNvPicPr preferRelativeResize="0"/>
          <p:nvPr/>
        </p:nvPicPr>
        <p:blipFill rotWithShape="1">
          <a:blip r:embed="rId6">
            <a:alphaModFix/>
          </a:blip>
          <a:srcRect b="0" l="0" r="0" t="0"/>
          <a:stretch/>
        </p:blipFill>
        <p:spPr>
          <a:xfrm>
            <a:off x="815520" y="1766602"/>
            <a:ext cx="1119549" cy="2137100"/>
          </a:xfrm>
          <a:prstGeom prst="rect">
            <a:avLst/>
          </a:prstGeom>
          <a:noFill/>
          <a:ln>
            <a:noFill/>
          </a:ln>
        </p:spPr>
      </p:pic>
      <p:sp>
        <p:nvSpPr>
          <p:cNvPr id="365" name="Google Shape;365;p27"/>
          <p:cNvSpPr txBox="1"/>
          <p:nvPr>
            <p:ph type="title"/>
          </p:nvPr>
        </p:nvSpPr>
        <p:spPr>
          <a:xfrm>
            <a:off x="689020" y="1200029"/>
            <a:ext cx="1255800" cy="520200"/>
          </a:xfrm>
          <a:prstGeom prst="rect">
            <a:avLst/>
          </a:prstGeom>
          <a:noFill/>
          <a:ln>
            <a:noFill/>
          </a:ln>
        </p:spPr>
        <p:txBody>
          <a:bodyPr anchorCtr="0" anchor="t" bIns="81300" lIns="81300" spcFirstLastPara="1" rIns="81300" wrap="square" tIns="81300">
            <a:spAutoFit/>
          </a:bodyPr>
          <a:lstStyle/>
          <a:p>
            <a:pPr indent="0" lvl="0" marL="0" rtl="0" algn="ctr">
              <a:lnSpc>
                <a:spcPct val="100000"/>
              </a:lnSpc>
              <a:spcBef>
                <a:spcPts val="0"/>
              </a:spcBef>
              <a:spcAft>
                <a:spcPts val="0"/>
              </a:spcAft>
              <a:buSzPts val="2800"/>
              <a:buNone/>
            </a:pPr>
            <a:r>
              <a:rPr b="1" lang="uk" sz="1245">
                <a:solidFill>
                  <a:srgbClr val="4895F7"/>
                </a:solidFill>
                <a:latin typeface="Montserrat"/>
                <a:ea typeface="Montserrat"/>
                <a:cs typeface="Montserrat"/>
                <a:sym typeface="Montserrat"/>
              </a:rPr>
              <a:t>Хмара </a:t>
            </a:r>
            <a:endParaRPr b="1" sz="1245">
              <a:solidFill>
                <a:srgbClr val="4895F7"/>
              </a:solidFill>
              <a:latin typeface="Montserrat"/>
              <a:ea typeface="Montserrat"/>
              <a:cs typeface="Montserrat"/>
              <a:sym typeface="Montserrat"/>
            </a:endParaRPr>
          </a:p>
          <a:p>
            <a:pPr indent="0" lvl="0" marL="0" rtl="0" algn="ctr">
              <a:lnSpc>
                <a:spcPct val="100000"/>
              </a:lnSpc>
              <a:spcBef>
                <a:spcPts val="0"/>
              </a:spcBef>
              <a:spcAft>
                <a:spcPts val="0"/>
              </a:spcAft>
              <a:buSzPts val="2800"/>
              <a:buNone/>
            </a:pPr>
            <a:r>
              <a:rPr lang="uk" sz="1067">
                <a:solidFill>
                  <a:srgbClr val="444746"/>
                </a:solidFill>
                <a:latin typeface="Montserrat"/>
                <a:ea typeface="Montserrat"/>
                <a:cs typeface="Montserrat"/>
                <a:sym typeface="Montserrat"/>
              </a:rPr>
              <a:t>(підняли руки)</a:t>
            </a:r>
            <a:endParaRPr b="1" sz="1067">
              <a:solidFill>
                <a:srgbClr val="4895F7"/>
              </a:solidFill>
              <a:latin typeface="Montserrat"/>
              <a:ea typeface="Montserrat"/>
              <a:cs typeface="Montserrat"/>
              <a:sym typeface="Montserrat"/>
            </a:endParaRPr>
          </a:p>
        </p:txBody>
      </p:sp>
      <p:sp>
        <p:nvSpPr>
          <p:cNvPr id="366" name="Google Shape;366;p27"/>
          <p:cNvSpPr txBox="1"/>
          <p:nvPr>
            <p:ph type="title"/>
          </p:nvPr>
        </p:nvSpPr>
        <p:spPr>
          <a:xfrm>
            <a:off x="2121950" y="1200025"/>
            <a:ext cx="1412100" cy="520200"/>
          </a:xfrm>
          <a:prstGeom prst="rect">
            <a:avLst/>
          </a:prstGeom>
          <a:noFill/>
          <a:ln>
            <a:noFill/>
          </a:ln>
        </p:spPr>
        <p:txBody>
          <a:bodyPr anchorCtr="0" anchor="t" bIns="81300" lIns="81300" spcFirstLastPara="1" rIns="81300" wrap="square" tIns="81300">
            <a:spAutoFit/>
          </a:bodyPr>
          <a:lstStyle/>
          <a:p>
            <a:pPr indent="0" lvl="0" marL="0" rtl="0" algn="ctr">
              <a:lnSpc>
                <a:spcPct val="100000"/>
              </a:lnSpc>
              <a:spcBef>
                <a:spcPts val="0"/>
              </a:spcBef>
              <a:spcAft>
                <a:spcPts val="0"/>
              </a:spcAft>
              <a:buSzPts val="2800"/>
              <a:buNone/>
            </a:pPr>
            <a:r>
              <a:rPr b="1" lang="uk" sz="1245">
                <a:solidFill>
                  <a:srgbClr val="4895F7"/>
                </a:solidFill>
                <a:latin typeface="Montserrat"/>
                <a:ea typeface="Montserrat"/>
                <a:cs typeface="Montserrat"/>
                <a:sym typeface="Montserrat"/>
              </a:rPr>
              <a:t>Дощ </a:t>
            </a:r>
            <a:endParaRPr b="1" sz="1245">
              <a:solidFill>
                <a:srgbClr val="4895F7"/>
              </a:solidFill>
              <a:latin typeface="Montserrat"/>
              <a:ea typeface="Montserrat"/>
              <a:cs typeface="Montserrat"/>
              <a:sym typeface="Montserrat"/>
            </a:endParaRPr>
          </a:p>
          <a:p>
            <a:pPr indent="0" lvl="0" marL="0" rtl="0" algn="ctr">
              <a:lnSpc>
                <a:spcPct val="100000"/>
              </a:lnSpc>
              <a:spcBef>
                <a:spcPts val="0"/>
              </a:spcBef>
              <a:spcAft>
                <a:spcPts val="0"/>
              </a:spcAft>
              <a:buSzPts val="2800"/>
              <a:buNone/>
            </a:pPr>
            <a:r>
              <a:rPr lang="uk" sz="1067">
                <a:solidFill>
                  <a:srgbClr val="444746"/>
                </a:solidFill>
                <a:latin typeface="Montserrat"/>
                <a:ea typeface="Montserrat"/>
                <a:cs typeface="Montserrat"/>
                <a:sym typeface="Montserrat"/>
              </a:rPr>
              <a:t>(пальчики вниз)</a:t>
            </a:r>
            <a:endParaRPr b="1" sz="1067">
              <a:solidFill>
                <a:srgbClr val="4895F7"/>
              </a:solidFill>
              <a:latin typeface="Montserrat"/>
              <a:ea typeface="Montserrat"/>
              <a:cs typeface="Montserrat"/>
              <a:sym typeface="Montserrat"/>
            </a:endParaRPr>
          </a:p>
        </p:txBody>
      </p:sp>
      <p:sp>
        <p:nvSpPr>
          <p:cNvPr id="367" name="Google Shape;367;p27"/>
          <p:cNvSpPr txBox="1"/>
          <p:nvPr>
            <p:ph type="title"/>
          </p:nvPr>
        </p:nvSpPr>
        <p:spPr>
          <a:xfrm>
            <a:off x="3793993" y="1200029"/>
            <a:ext cx="1255800" cy="520200"/>
          </a:xfrm>
          <a:prstGeom prst="rect">
            <a:avLst/>
          </a:prstGeom>
          <a:noFill/>
          <a:ln>
            <a:noFill/>
          </a:ln>
        </p:spPr>
        <p:txBody>
          <a:bodyPr anchorCtr="0" anchor="t" bIns="81300" lIns="81300" spcFirstLastPara="1" rIns="81300" wrap="square" tIns="81300">
            <a:spAutoFit/>
          </a:bodyPr>
          <a:lstStyle/>
          <a:p>
            <a:pPr indent="0" lvl="0" marL="0" rtl="0" algn="ctr">
              <a:lnSpc>
                <a:spcPct val="100000"/>
              </a:lnSpc>
              <a:spcBef>
                <a:spcPts val="0"/>
              </a:spcBef>
              <a:spcAft>
                <a:spcPts val="0"/>
              </a:spcAft>
              <a:buSzPts val="2800"/>
              <a:buNone/>
            </a:pPr>
            <a:r>
              <a:rPr b="1" lang="uk" sz="1245">
                <a:solidFill>
                  <a:srgbClr val="4895F7"/>
                </a:solidFill>
                <a:latin typeface="Montserrat"/>
                <a:ea typeface="Montserrat"/>
                <a:cs typeface="Montserrat"/>
                <a:sym typeface="Montserrat"/>
              </a:rPr>
              <a:t>Річка</a:t>
            </a:r>
            <a:endParaRPr b="1" sz="1245">
              <a:solidFill>
                <a:srgbClr val="4895F7"/>
              </a:solidFill>
              <a:latin typeface="Montserrat"/>
              <a:ea typeface="Montserrat"/>
              <a:cs typeface="Montserrat"/>
              <a:sym typeface="Montserrat"/>
            </a:endParaRPr>
          </a:p>
          <a:p>
            <a:pPr indent="0" lvl="0" marL="0" rtl="0" algn="ctr">
              <a:lnSpc>
                <a:spcPct val="100000"/>
              </a:lnSpc>
              <a:spcBef>
                <a:spcPts val="0"/>
              </a:spcBef>
              <a:spcAft>
                <a:spcPts val="0"/>
              </a:spcAft>
              <a:buSzPts val="2800"/>
              <a:buNone/>
            </a:pPr>
            <a:r>
              <a:rPr lang="uk" sz="1067">
                <a:solidFill>
                  <a:srgbClr val="444746"/>
                </a:solidFill>
                <a:latin typeface="Montserrat"/>
                <a:ea typeface="Montserrat"/>
                <a:cs typeface="Montserrat"/>
                <a:sym typeface="Montserrat"/>
              </a:rPr>
              <a:t>(руки хвилею)</a:t>
            </a:r>
            <a:endParaRPr b="1" sz="1067">
              <a:solidFill>
                <a:srgbClr val="4895F7"/>
              </a:solidFill>
              <a:latin typeface="Montserrat"/>
              <a:ea typeface="Montserrat"/>
              <a:cs typeface="Montserrat"/>
              <a:sym typeface="Montserrat"/>
            </a:endParaRPr>
          </a:p>
        </p:txBody>
      </p:sp>
      <p:sp>
        <p:nvSpPr>
          <p:cNvPr id="368" name="Google Shape;368;p27"/>
          <p:cNvSpPr txBox="1"/>
          <p:nvPr>
            <p:ph type="title"/>
          </p:nvPr>
        </p:nvSpPr>
        <p:spPr>
          <a:xfrm>
            <a:off x="5322453" y="1200029"/>
            <a:ext cx="1255800" cy="520200"/>
          </a:xfrm>
          <a:prstGeom prst="rect">
            <a:avLst/>
          </a:prstGeom>
          <a:noFill/>
          <a:ln>
            <a:noFill/>
          </a:ln>
        </p:spPr>
        <p:txBody>
          <a:bodyPr anchorCtr="0" anchor="t" bIns="81300" lIns="81300" spcFirstLastPara="1" rIns="81300" wrap="square" tIns="81300">
            <a:spAutoFit/>
          </a:bodyPr>
          <a:lstStyle/>
          <a:p>
            <a:pPr indent="0" lvl="0" marL="0" rtl="0" algn="ctr">
              <a:lnSpc>
                <a:spcPct val="100000"/>
              </a:lnSpc>
              <a:spcBef>
                <a:spcPts val="0"/>
              </a:spcBef>
              <a:spcAft>
                <a:spcPts val="0"/>
              </a:spcAft>
              <a:buSzPts val="2800"/>
              <a:buNone/>
            </a:pPr>
            <a:r>
              <a:rPr b="1" lang="uk" sz="1245">
                <a:solidFill>
                  <a:srgbClr val="4895F7"/>
                </a:solidFill>
                <a:latin typeface="Montserrat"/>
                <a:ea typeface="Montserrat"/>
                <a:cs typeface="Montserrat"/>
                <a:sym typeface="Montserrat"/>
              </a:rPr>
              <a:t>Труби</a:t>
            </a:r>
            <a:endParaRPr b="1" sz="1245">
              <a:solidFill>
                <a:srgbClr val="4895F7"/>
              </a:solidFill>
              <a:latin typeface="Montserrat"/>
              <a:ea typeface="Montserrat"/>
              <a:cs typeface="Montserrat"/>
              <a:sym typeface="Montserrat"/>
            </a:endParaRPr>
          </a:p>
          <a:p>
            <a:pPr indent="0" lvl="0" marL="0" rtl="0" algn="ctr">
              <a:lnSpc>
                <a:spcPct val="100000"/>
              </a:lnSpc>
              <a:spcBef>
                <a:spcPts val="0"/>
              </a:spcBef>
              <a:spcAft>
                <a:spcPts val="0"/>
              </a:spcAft>
              <a:buSzPts val="2800"/>
              <a:buNone/>
            </a:pPr>
            <a:r>
              <a:rPr lang="uk" sz="1067">
                <a:solidFill>
                  <a:srgbClr val="444746"/>
                </a:solidFill>
                <a:latin typeface="Montserrat"/>
                <a:ea typeface="Montserrat"/>
                <a:cs typeface="Montserrat"/>
                <a:sym typeface="Montserrat"/>
              </a:rPr>
              <a:t>(прямі руки)</a:t>
            </a:r>
            <a:endParaRPr b="1" sz="1067">
              <a:solidFill>
                <a:srgbClr val="4895F7"/>
              </a:solidFill>
              <a:latin typeface="Montserrat"/>
              <a:ea typeface="Montserrat"/>
              <a:cs typeface="Montserrat"/>
              <a:sym typeface="Montserrat"/>
            </a:endParaRPr>
          </a:p>
        </p:txBody>
      </p:sp>
      <p:sp>
        <p:nvSpPr>
          <p:cNvPr id="369" name="Google Shape;369;p27"/>
          <p:cNvSpPr txBox="1"/>
          <p:nvPr>
            <p:ph type="title"/>
          </p:nvPr>
        </p:nvSpPr>
        <p:spPr>
          <a:xfrm>
            <a:off x="6769210" y="1200029"/>
            <a:ext cx="1255800" cy="520200"/>
          </a:xfrm>
          <a:prstGeom prst="rect">
            <a:avLst/>
          </a:prstGeom>
          <a:noFill/>
          <a:ln>
            <a:noFill/>
          </a:ln>
        </p:spPr>
        <p:txBody>
          <a:bodyPr anchorCtr="0" anchor="t" bIns="81300" lIns="81300" spcFirstLastPara="1" rIns="81300" wrap="square" tIns="81300">
            <a:spAutoFit/>
          </a:bodyPr>
          <a:lstStyle/>
          <a:p>
            <a:pPr indent="0" lvl="0" marL="0" rtl="0" algn="ctr">
              <a:lnSpc>
                <a:spcPct val="100000"/>
              </a:lnSpc>
              <a:spcBef>
                <a:spcPts val="0"/>
              </a:spcBef>
              <a:spcAft>
                <a:spcPts val="0"/>
              </a:spcAft>
              <a:buSzPts val="2800"/>
              <a:buNone/>
            </a:pPr>
            <a:r>
              <a:rPr b="1" lang="uk" sz="1245">
                <a:solidFill>
                  <a:srgbClr val="4895F7"/>
                </a:solidFill>
                <a:latin typeface="Montserrat"/>
                <a:ea typeface="Montserrat"/>
                <a:cs typeface="Montserrat"/>
                <a:sym typeface="Montserrat"/>
              </a:rPr>
              <a:t>Кран</a:t>
            </a:r>
            <a:endParaRPr b="1" sz="1245">
              <a:solidFill>
                <a:srgbClr val="4895F7"/>
              </a:solidFill>
              <a:latin typeface="Montserrat"/>
              <a:ea typeface="Montserrat"/>
              <a:cs typeface="Montserrat"/>
              <a:sym typeface="Montserrat"/>
            </a:endParaRPr>
          </a:p>
          <a:p>
            <a:pPr indent="0" lvl="0" marL="0" rtl="0" algn="ctr">
              <a:lnSpc>
                <a:spcPct val="100000"/>
              </a:lnSpc>
              <a:spcBef>
                <a:spcPts val="0"/>
              </a:spcBef>
              <a:spcAft>
                <a:spcPts val="0"/>
              </a:spcAft>
              <a:buSzPts val="2800"/>
              <a:buNone/>
            </a:pPr>
            <a:r>
              <a:rPr lang="uk" sz="1067">
                <a:solidFill>
                  <a:srgbClr val="444746"/>
                </a:solidFill>
                <a:latin typeface="Montserrat"/>
                <a:ea typeface="Montserrat"/>
                <a:cs typeface="Montserrat"/>
                <a:sym typeface="Montserrat"/>
              </a:rPr>
              <a:t>(рука вниз)</a:t>
            </a:r>
            <a:endParaRPr b="1" sz="1067">
              <a:solidFill>
                <a:srgbClr val="4895F7"/>
              </a:solidFill>
              <a:latin typeface="Montserrat"/>
              <a:ea typeface="Montserrat"/>
              <a:cs typeface="Montserrat"/>
              <a:sym typeface="Montserrat"/>
            </a:endParaRPr>
          </a:p>
        </p:txBody>
      </p:sp>
      <p:sp>
        <p:nvSpPr>
          <p:cNvPr id="370" name="Google Shape;370;p27"/>
          <p:cNvSpPr/>
          <p:nvPr/>
        </p:nvSpPr>
        <p:spPr>
          <a:xfrm>
            <a:off x="1935075" y="4082785"/>
            <a:ext cx="3930900" cy="828300"/>
          </a:xfrm>
          <a:prstGeom prst="wedgeRoundRectCallout">
            <a:avLst>
              <a:gd fmla="val 56011" name="adj1"/>
              <a:gd fmla="val -30182" name="adj2"/>
              <a:gd fmla="val 0" name="adj3"/>
            </a:avLst>
          </a:prstGeom>
          <a:solidFill>
            <a:srgbClr val="4895F7"/>
          </a:solidFill>
          <a:ln>
            <a:noFill/>
          </a:ln>
        </p:spPr>
        <p:txBody>
          <a:bodyPr anchorCtr="0" anchor="ctr" bIns="83800" lIns="83800" spcFirstLastPara="1" rIns="83800" wrap="square" tIns="83800">
            <a:noAutofit/>
          </a:bodyPr>
          <a:lstStyle/>
          <a:p>
            <a:pPr indent="0" lvl="0" marL="0" marR="0" rtl="0" algn="l">
              <a:lnSpc>
                <a:spcPct val="100000"/>
              </a:lnSpc>
              <a:spcBef>
                <a:spcPts val="1200"/>
              </a:spcBef>
              <a:spcAft>
                <a:spcPts val="1200"/>
              </a:spcAft>
              <a:buClr>
                <a:srgbClr val="000000"/>
              </a:buClr>
              <a:buSzPts val="1200"/>
              <a:buFont typeface="Arial"/>
              <a:buNone/>
            </a:pPr>
            <a:r>
              <a:rPr b="0" i="0" lang="uk" sz="1200" u="none" cap="none" strike="noStrike">
                <a:solidFill>
                  <a:schemeClr val="lt1"/>
                </a:solidFill>
                <a:latin typeface="Montserrat"/>
                <a:ea typeface="Montserrat"/>
                <a:cs typeface="Montserrat"/>
                <a:sym typeface="Montserrat"/>
              </a:rPr>
              <a:t>Краплинки мандрують: із хмари — дощем,</a:t>
            </a:r>
            <a:br>
              <a:rPr b="0" i="0" lang="uk" sz="1200" u="none" cap="none" strike="noStrike">
                <a:solidFill>
                  <a:schemeClr val="lt1"/>
                </a:solidFill>
                <a:latin typeface="Montserrat"/>
                <a:ea typeface="Montserrat"/>
                <a:cs typeface="Montserrat"/>
                <a:sym typeface="Montserrat"/>
              </a:rPr>
            </a:br>
            <a:r>
              <a:rPr b="0" i="0" lang="uk" sz="1200" u="none" cap="none" strike="noStrike">
                <a:solidFill>
                  <a:schemeClr val="lt1"/>
                </a:solidFill>
                <a:latin typeface="Montserrat"/>
                <a:ea typeface="Montserrat"/>
                <a:cs typeface="Montserrat"/>
                <a:sym typeface="Montserrat"/>
              </a:rPr>
              <a:t>У річці — на хвилі пливуть без проблем!</a:t>
            </a:r>
            <a:br>
              <a:rPr b="0" i="0" lang="uk" sz="1200" u="none" cap="none" strike="noStrike">
                <a:solidFill>
                  <a:schemeClr val="lt1"/>
                </a:solidFill>
                <a:latin typeface="Montserrat"/>
                <a:ea typeface="Montserrat"/>
                <a:cs typeface="Montserrat"/>
                <a:sym typeface="Montserrat"/>
              </a:rPr>
            </a:br>
            <a:r>
              <a:rPr b="0" i="0" lang="uk" sz="1200" u="none" cap="none" strike="noStrike">
                <a:solidFill>
                  <a:schemeClr val="lt1"/>
                </a:solidFill>
                <a:latin typeface="Montserrat"/>
                <a:ea typeface="Montserrat"/>
                <a:cs typeface="Montserrat"/>
                <a:sym typeface="Montserrat"/>
              </a:rPr>
              <a:t>По трубах прямують вони у мій дім,</a:t>
            </a:r>
            <a:br>
              <a:rPr b="0" i="0" lang="uk" sz="1200" u="none" cap="none" strike="noStrike">
                <a:solidFill>
                  <a:schemeClr val="lt1"/>
                </a:solidFill>
                <a:latin typeface="Montserrat"/>
                <a:ea typeface="Montserrat"/>
                <a:cs typeface="Montserrat"/>
                <a:sym typeface="Montserrat"/>
              </a:rPr>
            </a:br>
            <a:r>
              <a:rPr b="0" i="0" lang="uk" sz="1200" u="none" cap="none" strike="noStrike">
                <a:solidFill>
                  <a:schemeClr val="lt1"/>
                </a:solidFill>
                <a:latin typeface="Montserrat"/>
                <a:ea typeface="Montserrat"/>
                <a:cs typeface="Montserrat"/>
                <a:sym typeface="Montserrat"/>
              </a:rPr>
              <a:t>І з крана течуть — на користь усім!</a:t>
            </a:r>
            <a:endParaRPr b="0" i="0" sz="1200" u="none" cap="none" strike="noStrike">
              <a:solidFill>
                <a:schemeClr val="lt1"/>
              </a:solidFill>
              <a:latin typeface="Montserrat"/>
              <a:ea typeface="Montserrat"/>
              <a:cs typeface="Montserrat"/>
              <a:sym typeface="Montserrat"/>
            </a:endParaRPr>
          </a:p>
        </p:txBody>
      </p:sp>
      <p:pic>
        <p:nvPicPr>
          <p:cNvPr id="371" name="Google Shape;371;p27" title="Asset 11.png"/>
          <p:cNvPicPr preferRelativeResize="0"/>
          <p:nvPr/>
        </p:nvPicPr>
        <p:blipFill rotWithShape="1">
          <a:blip r:embed="rId7">
            <a:alphaModFix/>
          </a:blip>
          <a:srcRect b="0" l="0" r="0" t="0"/>
          <a:stretch/>
        </p:blipFill>
        <p:spPr>
          <a:xfrm>
            <a:off x="3533675" y="2081950"/>
            <a:ext cx="1840673" cy="1821751"/>
          </a:xfrm>
          <a:prstGeom prst="rect">
            <a:avLst/>
          </a:prstGeom>
          <a:noFill/>
          <a:ln>
            <a:noFill/>
          </a:ln>
        </p:spPr>
      </p:pic>
      <p:pic>
        <p:nvPicPr>
          <p:cNvPr id="372" name="Google Shape;372;p27" title="Asset 12.png"/>
          <p:cNvPicPr preferRelativeResize="0"/>
          <p:nvPr/>
        </p:nvPicPr>
        <p:blipFill rotWithShape="1">
          <a:blip r:embed="rId8">
            <a:alphaModFix/>
          </a:blip>
          <a:srcRect b="0" l="0" r="0" t="0"/>
          <a:stretch/>
        </p:blipFill>
        <p:spPr>
          <a:xfrm>
            <a:off x="6883275" y="1724354"/>
            <a:ext cx="1255800" cy="2179345"/>
          </a:xfrm>
          <a:prstGeom prst="rect">
            <a:avLst/>
          </a:prstGeom>
          <a:noFill/>
          <a:ln>
            <a:noFill/>
          </a:ln>
        </p:spPr>
      </p:pic>
      <p:pic>
        <p:nvPicPr>
          <p:cNvPr id="373" name="Google Shape;373;p27"/>
          <p:cNvPicPr preferRelativeResize="0"/>
          <p:nvPr/>
        </p:nvPicPr>
        <p:blipFill rotWithShape="1">
          <a:blip r:embed="rId9">
            <a:alphaModFix/>
          </a:blip>
          <a:srcRect b="0" l="0" r="0" t="0"/>
          <a:stretch/>
        </p:blipFill>
        <p:spPr>
          <a:xfrm>
            <a:off x="5925074" y="3729129"/>
            <a:ext cx="1326735" cy="13763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7" name="Shape 377"/>
        <p:cNvGrpSpPr/>
        <p:nvPr/>
      </p:nvGrpSpPr>
      <p:grpSpPr>
        <a:xfrm>
          <a:off x="0" y="0"/>
          <a:ext cx="0" cy="0"/>
          <a:chOff x="0" y="0"/>
          <a:chExt cx="0" cy="0"/>
        </a:xfrm>
      </p:grpSpPr>
      <p:sp>
        <p:nvSpPr>
          <p:cNvPr id="378" name="Google Shape;378;p28"/>
          <p:cNvSpPr txBox="1"/>
          <p:nvPr>
            <p:ph type="title"/>
          </p:nvPr>
        </p:nvSpPr>
        <p:spPr>
          <a:xfrm>
            <a:off x="584500" y="445025"/>
            <a:ext cx="3696900" cy="186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400"/>
              </a:spcBef>
              <a:spcAft>
                <a:spcPts val="400"/>
              </a:spcAft>
              <a:buClr>
                <a:schemeClr val="dk1"/>
              </a:buClr>
              <a:buSzPts val="1100"/>
              <a:buFont typeface="Arial"/>
              <a:buNone/>
            </a:pPr>
            <a:r>
              <a:rPr b="1" lang="uk" sz="3400">
                <a:solidFill>
                  <a:srgbClr val="333333"/>
                </a:solidFill>
                <a:latin typeface="Montserrat"/>
                <a:ea typeface="Montserrat"/>
                <a:cs typeface="Montserrat"/>
                <a:sym typeface="Montserrat"/>
              </a:rPr>
              <a:t>ВПРАВА</a:t>
            </a:r>
            <a:endParaRPr b="1" sz="3400">
              <a:solidFill>
                <a:srgbClr val="333333"/>
              </a:solidFill>
              <a:latin typeface="Montserrat"/>
              <a:ea typeface="Montserrat"/>
              <a:cs typeface="Montserrat"/>
              <a:sym typeface="Montserrat"/>
            </a:endParaRPr>
          </a:p>
        </p:txBody>
      </p:sp>
      <p:pic>
        <p:nvPicPr>
          <p:cNvPr id="379" name="Google Shape;379;p28" title="reflekcia-yellow.png"/>
          <p:cNvPicPr preferRelativeResize="0"/>
          <p:nvPr/>
        </p:nvPicPr>
        <p:blipFill rotWithShape="1">
          <a:blip r:embed="rId3">
            <a:alphaModFix/>
          </a:blip>
          <a:srcRect b="0" l="0" r="0" t="0"/>
          <a:stretch/>
        </p:blipFill>
        <p:spPr>
          <a:xfrm flipH="1" rot="332848">
            <a:off x="4363483" y="209489"/>
            <a:ext cx="4426748" cy="1912672"/>
          </a:xfrm>
          <a:prstGeom prst="rect">
            <a:avLst/>
          </a:prstGeom>
          <a:noFill/>
          <a:ln>
            <a:noFill/>
          </a:ln>
        </p:spPr>
      </p:pic>
      <p:sp>
        <p:nvSpPr>
          <p:cNvPr id="380" name="Google Shape;380;p28"/>
          <p:cNvSpPr txBox="1"/>
          <p:nvPr/>
        </p:nvSpPr>
        <p:spPr>
          <a:xfrm rot="336378">
            <a:off x="4726463" y="618321"/>
            <a:ext cx="3804800" cy="1094851"/>
          </a:xfrm>
          <a:prstGeom prst="rect">
            <a:avLst/>
          </a:prstGeom>
          <a:noFill/>
          <a:ln>
            <a:noFill/>
          </a:ln>
        </p:spPr>
        <p:txBody>
          <a:bodyPr anchorCtr="0" anchor="t" bIns="104150" lIns="104150" spcFirstLastPara="1" rIns="104150" wrap="square" tIns="104150">
            <a:spAutoFit/>
          </a:bodyPr>
          <a:lstStyle/>
          <a:p>
            <a:pPr indent="0" lvl="0" marL="0" marR="0" rtl="0" algn="ctr">
              <a:lnSpc>
                <a:spcPct val="100000"/>
              </a:lnSpc>
              <a:spcBef>
                <a:spcPts val="0"/>
              </a:spcBef>
              <a:spcAft>
                <a:spcPts val="0"/>
              </a:spcAft>
              <a:buClr>
                <a:srgbClr val="000000"/>
              </a:buClr>
              <a:buSzPts val="1437"/>
              <a:buFont typeface="Arial"/>
              <a:buNone/>
            </a:pPr>
            <a:r>
              <a:rPr b="1" i="0" lang="uk" sz="1437" u="none" cap="none" strike="noStrike">
                <a:solidFill>
                  <a:schemeClr val="lt1"/>
                </a:solidFill>
                <a:latin typeface="Montserrat"/>
                <a:ea typeface="Montserrat"/>
                <a:cs typeface="Montserrat"/>
                <a:sym typeface="Montserrat"/>
              </a:rPr>
              <a:t>Ти хочеш пити, але вода в склянці має дивний колір або запах.</a:t>
            </a:r>
            <a:endParaRPr b="1" i="0" sz="1437" u="none" cap="none" strike="noStrike">
              <a:solidFill>
                <a:schemeClr val="lt1"/>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1437"/>
              <a:buFont typeface="Arial"/>
              <a:buNone/>
            </a:pPr>
            <a:r>
              <a:rPr b="1" i="0" lang="uk" sz="1437" u="none" cap="none" strike="noStrike">
                <a:solidFill>
                  <a:schemeClr val="lt1"/>
                </a:solidFill>
                <a:latin typeface="Montserrat"/>
                <a:ea typeface="Montserrat"/>
                <a:cs typeface="Montserrat"/>
                <a:sym typeface="Montserrat"/>
              </a:rPr>
              <a:t>Що ти зробиш: питимеш чи звернешся до дорослих?</a:t>
            </a:r>
            <a:endParaRPr b="1" i="0" sz="1437" u="none" cap="none" strike="noStrike">
              <a:solidFill>
                <a:schemeClr val="lt1"/>
              </a:solidFill>
              <a:latin typeface="Montserrat"/>
              <a:ea typeface="Montserrat"/>
              <a:cs typeface="Montserrat"/>
              <a:sym typeface="Montserrat"/>
            </a:endParaRPr>
          </a:p>
        </p:txBody>
      </p:sp>
      <p:pic>
        <p:nvPicPr>
          <p:cNvPr id="381" name="Google Shape;381;p28"/>
          <p:cNvPicPr preferRelativeResize="0"/>
          <p:nvPr/>
        </p:nvPicPr>
        <p:blipFill rotWithShape="1">
          <a:blip r:embed="rId4">
            <a:alphaModFix/>
          </a:blip>
          <a:srcRect b="0" l="0" r="0" t="0"/>
          <a:stretch/>
        </p:blipFill>
        <p:spPr>
          <a:xfrm>
            <a:off x="2093182" y="1165825"/>
            <a:ext cx="4777170" cy="399015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9"/>
          <p:cNvSpPr/>
          <p:nvPr/>
        </p:nvSpPr>
        <p:spPr>
          <a:xfrm>
            <a:off x="440700" y="2396779"/>
            <a:ext cx="2522400" cy="2369695"/>
          </a:xfrm>
          <a:prstGeom prst="roundRect">
            <a:avLst>
              <a:gd fmla="val 16667" name="adj"/>
            </a:avLst>
          </a:prstGeom>
          <a:solidFill>
            <a:srgbClr val="73D89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29"/>
          <p:cNvSpPr/>
          <p:nvPr/>
        </p:nvSpPr>
        <p:spPr>
          <a:xfrm>
            <a:off x="3309387" y="2396779"/>
            <a:ext cx="2522400" cy="2369695"/>
          </a:xfrm>
          <a:prstGeom prst="roundRect">
            <a:avLst>
              <a:gd fmla="val 16667" name="adj"/>
            </a:avLst>
          </a:prstGeom>
          <a:solidFill>
            <a:srgbClr val="73D89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29"/>
          <p:cNvSpPr/>
          <p:nvPr/>
        </p:nvSpPr>
        <p:spPr>
          <a:xfrm>
            <a:off x="6178075" y="2396779"/>
            <a:ext cx="2522400" cy="2369695"/>
          </a:xfrm>
          <a:prstGeom prst="roundRect">
            <a:avLst>
              <a:gd fmla="val 16667" name="adj"/>
            </a:avLst>
          </a:prstGeom>
          <a:solidFill>
            <a:srgbClr val="73D89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29"/>
          <p:cNvSpPr txBox="1"/>
          <p:nvPr/>
        </p:nvSpPr>
        <p:spPr>
          <a:xfrm>
            <a:off x="411300" y="2571750"/>
            <a:ext cx="2348700" cy="1950300"/>
          </a:xfrm>
          <a:prstGeom prst="rect">
            <a:avLst/>
          </a:prstGeom>
          <a:noFill/>
          <a:ln>
            <a:noFill/>
          </a:ln>
        </p:spPr>
        <p:txBody>
          <a:bodyPr anchorCtr="0" anchor="ctr" bIns="91425" lIns="91425" spcFirstLastPara="1" rIns="91425" wrap="square" tIns="91425">
            <a:noAutofit/>
          </a:bodyPr>
          <a:lstStyle/>
          <a:p>
            <a:pPr indent="-304800" lvl="0" marL="457200" marR="0" rtl="0" algn="l">
              <a:lnSpc>
                <a:spcPct val="115000"/>
              </a:lnSpc>
              <a:spcBef>
                <a:spcPts val="1200"/>
              </a:spcBef>
              <a:spcAft>
                <a:spcPts val="0"/>
              </a:spcAft>
              <a:buClr>
                <a:srgbClr val="333333"/>
              </a:buClr>
              <a:buSzPts val="1200"/>
              <a:buFont typeface="Montserrat"/>
              <a:buChar char="●"/>
            </a:pPr>
            <a:r>
              <a:rPr b="1" i="0" lang="uk" sz="1200" u="none" cap="none" strike="noStrike">
                <a:solidFill>
                  <a:srgbClr val="333333"/>
                </a:solidFill>
                <a:latin typeface="Montserrat"/>
                <a:ea typeface="Montserrat"/>
                <a:cs typeface="Montserrat"/>
                <a:sym typeface="Montserrat"/>
              </a:rPr>
              <a:t>Вода потрібна нам щодня</a:t>
            </a:r>
            <a:endParaRPr b="1" i="0" sz="1200" u="none" cap="none" strike="noStrike">
              <a:solidFill>
                <a:srgbClr val="333333"/>
              </a:solidFill>
              <a:latin typeface="Montserrat"/>
              <a:ea typeface="Montserrat"/>
              <a:cs typeface="Montserrat"/>
              <a:sym typeface="Montserrat"/>
            </a:endParaRPr>
          </a:p>
          <a:p>
            <a:pPr indent="-304800" lvl="0" marL="457200" marR="0" rtl="0" algn="l">
              <a:lnSpc>
                <a:spcPct val="115000"/>
              </a:lnSpc>
              <a:spcBef>
                <a:spcPts val="0"/>
              </a:spcBef>
              <a:spcAft>
                <a:spcPts val="0"/>
              </a:spcAft>
              <a:buClr>
                <a:srgbClr val="333333"/>
              </a:buClr>
              <a:buSzPts val="1200"/>
              <a:buFont typeface="Montserrat"/>
              <a:buChar char="●"/>
            </a:pPr>
            <a:r>
              <a:rPr b="1" i="0" lang="uk" sz="1200" u="none" cap="none" strike="noStrike">
                <a:solidFill>
                  <a:srgbClr val="333333"/>
                </a:solidFill>
                <a:latin typeface="Montserrat"/>
                <a:ea typeface="Montserrat"/>
                <a:cs typeface="Montserrat"/>
                <a:sym typeface="Montserrat"/>
              </a:rPr>
              <a:t>Вона допомагає нам бути чистими та здоровими</a:t>
            </a:r>
            <a:endParaRPr b="1" i="0" sz="1200" u="none" cap="none" strike="noStrike">
              <a:solidFill>
                <a:srgbClr val="333333"/>
              </a:solidFill>
              <a:latin typeface="Montserrat"/>
              <a:ea typeface="Montserrat"/>
              <a:cs typeface="Montserrat"/>
              <a:sym typeface="Montserrat"/>
            </a:endParaRPr>
          </a:p>
          <a:p>
            <a:pPr indent="-304800" lvl="0" marL="457200" marR="0" rtl="0" algn="l">
              <a:lnSpc>
                <a:spcPct val="115000"/>
              </a:lnSpc>
              <a:spcBef>
                <a:spcPts val="0"/>
              </a:spcBef>
              <a:spcAft>
                <a:spcPts val="0"/>
              </a:spcAft>
              <a:buClr>
                <a:srgbClr val="333333"/>
              </a:buClr>
              <a:buSzPts val="1200"/>
              <a:buFont typeface="Montserrat"/>
              <a:buChar char="●"/>
            </a:pPr>
            <a:r>
              <a:rPr b="1" i="0" lang="uk" sz="1200" u="none" cap="none" strike="noStrike">
                <a:solidFill>
                  <a:srgbClr val="333333"/>
                </a:solidFill>
                <a:latin typeface="Montserrat"/>
                <a:ea typeface="Montserrat"/>
                <a:cs typeface="Montserrat"/>
                <a:sym typeface="Montserrat"/>
              </a:rPr>
              <a:t>Вода проходить довгий шлях, щоби потрапити до нас</a:t>
            </a:r>
            <a:endParaRPr b="1" i="0" sz="1200" u="none" cap="none" strike="noStrike">
              <a:solidFill>
                <a:schemeClr val="dk1"/>
              </a:solidFill>
              <a:latin typeface="Montserrat"/>
              <a:ea typeface="Montserrat"/>
              <a:cs typeface="Montserrat"/>
              <a:sym typeface="Montserrat"/>
            </a:endParaRPr>
          </a:p>
        </p:txBody>
      </p:sp>
      <p:sp>
        <p:nvSpPr>
          <p:cNvPr id="390" name="Google Shape;390;p29"/>
          <p:cNvSpPr txBox="1"/>
          <p:nvPr/>
        </p:nvSpPr>
        <p:spPr>
          <a:xfrm>
            <a:off x="3272009" y="2571750"/>
            <a:ext cx="2348700" cy="1950300"/>
          </a:xfrm>
          <a:prstGeom prst="rect">
            <a:avLst/>
          </a:prstGeom>
          <a:noFill/>
          <a:ln>
            <a:noFill/>
          </a:ln>
        </p:spPr>
        <p:txBody>
          <a:bodyPr anchorCtr="0" anchor="ctr" bIns="91425" lIns="91425" spcFirstLastPara="1" rIns="91425" wrap="square" tIns="91425">
            <a:noAutofit/>
          </a:bodyPr>
          <a:lstStyle/>
          <a:p>
            <a:pPr indent="-304800" lvl="0" marL="457200" marR="0" rtl="0" algn="l">
              <a:lnSpc>
                <a:spcPct val="115000"/>
              </a:lnSpc>
              <a:spcBef>
                <a:spcPts val="1200"/>
              </a:spcBef>
              <a:spcAft>
                <a:spcPts val="0"/>
              </a:spcAft>
              <a:buClr>
                <a:srgbClr val="333333"/>
              </a:buClr>
              <a:buSzPts val="1200"/>
              <a:buFont typeface="Montserrat"/>
              <a:buChar char="●"/>
            </a:pPr>
            <a:r>
              <a:rPr b="1" i="0" lang="uk" sz="1200" u="none" cap="none" strike="noStrike">
                <a:solidFill>
                  <a:srgbClr val="333333"/>
                </a:solidFill>
                <a:latin typeface="Montserrat"/>
                <a:ea typeface="Montserrat"/>
                <a:cs typeface="Montserrat"/>
                <a:sym typeface="Montserrat"/>
              </a:rPr>
              <a:t>Не вся вода безпечна для пиття</a:t>
            </a:r>
            <a:endParaRPr b="1" i="0" sz="1200" u="none" cap="none" strike="noStrike">
              <a:solidFill>
                <a:srgbClr val="333333"/>
              </a:solidFill>
              <a:latin typeface="Montserrat"/>
              <a:ea typeface="Montserrat"/>
              <a:cs typeface="Montserrat"/>
              <a:sym typeface="Montserrat"/>
            </a:endParaRPr>
          </a:p>
          <a:p>
            <a:pPr indent="-304800" lvl="0" marL="457200" marR="0" rtl="0" algn="l">
              <a:lnSpc>
                <a:spcPct val="115000"/>
              </a:lnSpc>
              <a:spcBef>
                <a:spcPts val="0"/>
              </a:spcBef>
              <a:spcAft>
                <a:spcPts val="0"/>
              </a:spcAft>
              <a:buClr>
                <a:srgbClr val="333333"/>
              </a:buClr>
              <a:buSzPts val="1200"/>
              <a:buFont typeface="Montserrat"/>
              <a:buChar char="●"/>
            </a:pPr>
            <a:r>
              <a:rPr b="1" i="0" lang="uk" sz="1200" u="none" cap="none" strike="noStrike">
                <a:solidFill>
                  <a:srgbClr val="333333"/>
                </a:solidFill>
                <a:latin typeface="Montserrat"/>
                <a:ea typeface="Montserrat"/>
                <a:cs typeface="Montserrat"/>
                <a:sym typeface="Montserrat"/>
              </a:rPr>
              <a:t>Якщо вода викликає сумнів — не пий її</a:t>
            </a:r>
            <a:endParaRPr b="1" i="0" sz="1200" u="none" cap="none" strike="noStrike">
              <a:solidFill>
                <a:srgbClr val="333333"/>
              </a:solidFill>
              <a:latin typeface="Montserrat"/>
              <a:ea typeface="Montserrat"/>
              <a:cs typeface="Montserrat"/>
              <a:sym typeface="Montserrat"/>
            </a:endParaRPr>
          </a:p>
          <a:p>
            <a:pPr indent="-304800" lvl="0" marL="457200" marR="0" rtl="0" algn="l">
              <a:lnSpc>
                <a:spcPct val="115000"/>
              </a:lnSpc>
              <a:spcBef>
                <a:spcPts val="0"/>
              </a:spcBef>
              <a:spcAft>
                <a:spcPts val="0"/>
              </a:spcAft>
              <a:buClr>
                <a:srgbClr val="333333"/>
              </a:buClr>
              <a:buSzPts val="1200"/>
              <a:buFont typeface="Montserrat"/>
              <a:buChar char="●"/>
            </a:pPr>
            <a:r>
              <a:rPr b="1" i="0" lang="uk" sz="1200" u="none" cap="none" strike="noStrike">
                <a:solidFill>
                  <a:srgbClr val="333333"/>
                </a:solidFill>
                <a:latin typeface="Montserrat"/>
                <a:ea typeface="Montserrat"/>
                <a:cs typeface="Montserrat"/>
                <a:sym typeface="Montserrat"/>
              </a:rPr>
              <a:t>У разі сумнівів</a:t>
            </a:r>
            <a:r>
              <a:rPr b="1" i="0" lang="uk" sz="1200" u="none" cap="none" strike="noStrike">
                <a:solidFill>
                  <a:srgbClr val="333333"/>
                </a:solidFill>
                <a:latin typeface="Montserrat"/>
                <a:ea typeface="Montserrat"/>
                <a:cs typeface="Montserrat"/>
                <a:sym typeface="Montserrat"/>
                <a:extLst>
                  <a:ext uri="http://customooxmlschemas.google.com/">
                    <go:slidesCustomData xmlns:go="http://customooxmlschemas.google.com/" textRoundtripDataId="5"/>
                  </a:ext>
                </a:extLst>
              </a:rPr>
              <a:t> </a:t>
            </a:r>
            <a:r>
              <a:rPr b="1" i="0" lang="uk" sz="1200" u="none" cap="none" strike="noStrike">
                <a:solidFill>
                  <a:srgbClr val="333333"/>
                </a:solidFill>
                <a:latin typeface="Montserrat"/>
                <a:ea typeface="Montserrat"/>
                <a:cs typeface="Montserrat"/>
                <a:sym typeface="Montserrat"/>
              </a:rPr>
              <a:t>звернися до дорослих</a:t>
            </a:r>
            <a:endParaRPr b="1" i="0" sz="1200" u="none" cap="none" strike="noStrike">
              <a:solidFill>
                <a:srgbClr val="333333"/>
              </a:solidFill>
              <a:latin typeface="Montserrat"/>
              <a:ea typeface="Montserrat"/>
              <a:cs typeface="Montserrat"/>
              <a:sym typeface="Montserrat"/>
            </a:endParaRPr>
          </a:p>
        </p:txBody>
      </p:sp>
      <p:sp>
        <p:nvSpPr>
          <p:cNvPr id="391" name="Google Shape;391;p29"/>
          <p:cNvSpPr txBox="1"/>
          <p:nvPr/>
        </p:nvSpPr>
        <p:spPr>
          <a:xfrm>
            <a:off x="6144020" y="2571750"/>
            <a:ext cx="2348700" cy="1950300"/>
          </a:xfrm>
          <a:prstGeom prst="rect">
            <a:avLst/>
          </a:prstGeom>
          <a:noFill/>
          <a:ln>
            <a:noFill/>
          </a:ln>
        </p:spPr>
        <p:txBody>
          <a:bodyPr anchorCtr="0" anchor="ctr" bIns="91425" lIns="91425" spcFirstLastPara="1" rIns="91425" wrap="square" tIns="91425">
            <a:noAutofit/>
          </a:bodyPr>
          <a:lstStyle/>
          <a:p>
            <a:pPr indent="-304800" lvl="0" marL="457200" marR="0" rtl="0" algn="l">
              <a:lnSpc>
                <a:spcPct val="115000"/>
              </a:lnSpc>
              <a:spcBef>
                <a:spcPts val="1200"/>
              </a:spcBef>
              <a:spcAft>
                <a:spcPts val="0"/>
              </a:spcAft>
              <a:buClr>
                <a:srgbClr val="333333"/>
              </a:buClr>
              <a:buSzPts val="1200"/>
              <a:buFont typeface="Montserrat"/>
              <a:buChar char="●"/>
            </a:pPr>
            <a:r>
              <a:rPr b="1" i="0" lang="uk" sz="1200" u="none" cap="none" strike="noStrike">
                <a:solidFill>
                  <a:srgbClr val="333333"/>
                </a:solidFill>
                <a:latin typeface="Montserrat"/>
                <a:ea typeface="Montserrat"/>
                <a:cs typeface="Montserrat"/>
                <a:sym typeface="Montserrat"/>
              </a:rPr>
              <a:t>Бережи воду</a:t>
            </a:r>
            <a:endParaRPr b="1" i="0" sz="1200" u="none" cap="none" strike="noStrike">
              <a:solidFill>
                <a:srgbClr val="333333"/>
              </a:solidFill>
              <a:latin typeface="Montserrat"/>
              <a:ea typeface="Montserrat"/>
              <a:cs typeface="Montserrat"/>
              <a:sym typeface="Montserrat"/>
            </a:endParaRPr>
          </a:p>
          <a:p>
            <a:pPr indent="-304800" lvl="0" marL="457200" marR="0" rtl="0" algn="l">
              <a:lnSpc>
                <a:spcPct val="115000"/>
              </a:lnSpc>
              <a:spcBef>
                <a:spcPts val="0"/>
              </a:spcBef>
              <a:spcAft>
                <a:spcPts val="0"/>
              </a:spcAft>
              <a:buClr>
                <a:srgbClr val="333333"/>
              </a:buClr>
              <a:buSzPts val="1200"/>
              <a:buFont typeface="Montserrat"/>
              <a:buChar char="●"/>
            </a:pPr>
            <a:r>
              <a:rPr b="1" i="0" lang="uk" sz="1200" u="none" cap="none" strike="noStrike">
                <a:solidFill>
                  <a:srgbClr val="333333"/>
                </a:solidFill>
                <a:latin typeface="Montserrat"/>
                <a:ea typeface="Montserrat"/>
                <a:cs typeface="Montserrat"/>
                <a:sym typeface="Montserrat"/>
              </a:rPr>
              <a:t>Використовуй її правильно</a:t>
            </a:r>
            <a:endParaRPr b="1" i="0" sz="1200" u="none" cap="none" strike="noStrike">
              <a:solidFill>
                <a:srgbClr val="333333"/>
              </a:solidFill>
              <a:latin typeface="Montserrat"/>
              <a:ea typeface="Montserrat"/>
              <a:cs typeface="Montserrat"/>
              <a:sym typeface="Montserrat"/>
            </a:endParaRPr>
          </a:p>
          <a:p>
            <a:pPr indent="-304800" lvl="0" marL="457200" marR="0" rtl="0" algn="l">
              <a:lnSpc>
                <a:spcPct val="115000"/>
              </a:lnSpc>
              <a:spcBef>
                <a:spcPts val="0"/>
              </a:spcBef>
              <a:spcAft>
                <a:spcPts val="0"/>
              </a:spcAft>
              <a:buClr>
                <a:srgbClr val="333333"/>
              </a:buClr>
              <a:buSzPts val="1200"/>
              <a:buFont typeface="Montserrat"/>
              <a:buChar char="●"/>
            </a:pPr>
            <a:r>
              <a:rPr b="1" i="0" lang="uk" sz="1200" u="none" cap="none" strike="noStrike">
                <a:solidFill>
                  <a:srgbClr val="333333"/>
                </a:solidFill>
                <a:latin typeface="Montserrat"/>
                <a:ea typeface="Montserrat"/>
                <a:cs typeface="Montserrat"/>
                <a:sym typeface="Montserrat"/>
              </a:rPr>
              <a:t>Пам’ятай: вода — це цінний ресурс</a:t>
            </a:r>
            <a:endParaRPr b="1" i="0" sz="1200" u="none" cap="none" strike="noStrike">
              <a:solidFill>
                <a:srgbClr val="333333"/>
              </a:solidFill>
              <a:latin typeface="Montserrat"/>
              <a:ea typeface="Montserrat"/>
              <a:cs typeface="Montserrat"/>
              <a:sym typeface="Montserrat"/>
            </a:endParaRPr>
          </a:p>
          <a:p>
            <a:pPr indent="0" lvl="0" marL="0" marR="0" rtl="0" algn="l">
              <a:lnSpc>
                <a:spcPct val="115000"/>
              </a:lnSpc>
              <a:spcBef>
                <a:spcPts val="1200"/>
              </a:spcBef>
              <a:spcAft>
                <a:spcPts val="1200"/>
              </a:spcAft>
              <a:buClr>
                <a:srgbClr val="000000"/>
              </a:buClr>
              <a:buSzPts val="1200"/>
              <a:buFont typeface="Arial"/>
              <a:buNone/>
            </a:pPr>
            <a:r>
              <a:t/>
            </a:r>
            <a:endParaRPr b="1" i="0" sz="1200" u="none" cap="none" strike="noStrike">
              <a:solidFill>
                <a:srgbClr val="333333"/>
              </a:solidFill>
              <a:latin typeface="Montserrat"/>
              <a:ea typeface="Montserrat"/>
              <a:cs typeface="Montserrat"/>
              <a:sym typeface="Montserrat"/>
            </a:endParaRPr>
          </a:p>
        </p:txBody>
      </p:sp>
      <p:pic>
        <p:nvPicPr>
          <p:cNvPr id="392" name="Google Shape;392;p29" title="earth.png"/>
          <p:cNvPicPr preferRelativeResize="0"/>
          <p:nvPr/>
        </p:nvPicPr>
        <p:blipFill rotWithShape="1">
          <a:blip r:embed="rId3">
            <a:alphaModFix/>
          </a:blip>
          <a:srcRect b="0" l="130" r="130" t="0"/>
          <a:stretch/>
        </p:blipFill>
        <p:spPr>
          <a:xfrm>
            <a:off x="6594274" y="476875"/>
            <a:ext cx="1599574" cy="1600375"/>
          </a:xfrm>
          <a:prstGeom prst="rect">
            <a:avLst/>
          </a:prstGeom>
          <a:noFill/>
          <a:ln>
            <a:noFill/>
          </a:ln>
        </p:spPr>
      </p:pic>
      <p:pic>
        <p:nvPicPr>
          <p:cNvPr id="393" name="Google Shape;393;p29"/>
          <p:cNvPicPr preferRelativeResize="0"/>
          <p:nvPr/>
        </p:nvPicPr>
        <p:blipFill rotWithShape="1">
          <a:blip r:embed="rId4">
            <a:alphaModFix/>
          </a:blip>
          <a:srcRect b="0" l="0" r="0" t="0"/>
          <a:stretch/>
        </p:blipFill>
        <p:spPr>
          <a:xfrm>
            <a:off x="1122202" y="552932"/>
            <a:ext cx="1146923" cy="1600358"/>
          </a:xfrm>
          <a:prstGeom prst="rect">
            <a:avLst/>
          </a:prstGeom>
          <a:noFill/>
          <a:ln>
            <a:noFill/>
          </a:ln>
        </p:spPr>
      </p:pic>
      <p:sp>
        <p:nvSpPr>
          <p:cNvPr id="394" name="Google Shape;394;p29"/>
          <p:cNvSpPr/>
          <p:nvPr/>
        </p:nvSpPr>
        <p:spPr>
          <a:xfrm rot="-2700000">
            <a:off x="962801" y="1473722"/>
            <a:ext cx="292742" cy="292742"/>
          </a:xfrm>
          <a:prstGeom prst="teardrop">
            <a:avLst>
              <a:gd fmla="val 100000" name="adj"/>
            </a:avLst>
          </a:prstGeom>
          <a:solidFill>
            <a:srgbClr val="41B2FF"/>
          </a:solidFill>
          <a:ln cap="flat" cmpd="sng" w="25400">
            <a:solidFill>
              <a:srgbClr val="41B2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395" name="Google Shape;395;p29"/>
          <p:cNvPicPr preferRelativeResize="0"/>
          <p:nvPr/>
        </p:nvPicPr>
        <p:blipFill rotWithShape="1">
          <a:blip r:embed="rId5">
            <a:alphaModFix/>
          </a:blip>
          <a:srcRect b="0" l="10381" r="50000" t="10743"/>
          <a:stretch/>
        </p:blipFill>
        <p:spPr>
          <a:xfrm>
            <a:off x="4376964" y="476875"/>
            <a:ext cx="932071" cy="1752469"/>
          </a:xfrm>
          <a:prstGeom prst="rect">
            <a:avLst/>
          </a:prstGeom>
          <a:noFill/>
          <a:ln>
            <a:noFill/>
          </a:ln>
        </p:spPr>
      </p:pic>
      <p:pic>
        <p:nvPicPr>
          <p:cNvPr id="396" name="Google Shape;396;p29" title="Group 226.png"/>
          <p:cNvPicPr preferRelativeResize="0"/>
          <p:nvPr/>
        </p:nvPicPr>
        <p:blipFill rotWithShape="1">
          <a:blip r:embed="rId6">
            <a:alphaModFix/>
          </a:blip>
          <a:srcRect b="0" l="0" r="0" t="0"/>
          <a:stretch/>
        </p:blipFill>
        <p:spPr>
          <a:xfrm>
            <a:off x="3583671" y="886591"/>
            <a:ext cx="1449026" cy="117532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400" name="Shape 400"/>
        <p:cNvGrpSpPr/>
        <p:nvPr/>
      </p:nvGrpSpPr>
      <p:grpSpPr>
        <a:xfrm>
          <a:off x="0" y="0"/>
          <a:ext cx="0" cy="0"/>
          <a:chOff x="0" y="0"/>
          <a:chExt cx="0" cy="0"/>
        </a:xfrm>
      </p:grpSpPr>
      <p:pic>
        <p:nvPicPr>
          <p:cNvPr id="401" name="Google Shape;401;p30" title="Vector 18.png"/>
          <p:cNvPicPr preferRelativeResize="0"/>
          <p:nvPr/>
        </p:nvPicPr>
        <p:blipFill rotWithShape="1">
          <a:blip r:embed="rId3">
            <a:alphaModFix/>
          </a:blip>
          <a:srcRect b="0" l="0" r="0" t="0"/>
          <a:stretch/>
        </p:blipFill>
        <p:spPr>
          <a:xfrm>
            <a:off x="3210238" y="1692100"/>
            <a:ext cx="2689902" cy="3104026"/>
          </a:xfrm>
          <a:prstGeom prst="rect">
            <a:avLst/>
          </a:prstGeom>
          <a:noFill/>
          <a:ln>
            <a:noFill/>
          </a:ln>
        </p:spPr>
      </p:pic>
      <p:pic>
        <p:nvPicPr>
          <p:cNvPr id="402" name="Google Shape;402;p30"/>
          <p:cNvPicPr preferRelativeResize="0"/>
          <p:nvPr/>
        </p:nvPicPr>
        <p:blipFill rotWithShape="1">
          <a:blip r:embed="rId4">
            <a:alphaModFix/>
          </a:blip>
          <a:srcRect b="0" l="0" r="0" t="0"/>
          <a:stretch/>
        </p:blipFill>
        <p:spPr>
          <a:xfrm>
            <a:off x="3577026" y="2042450"/>
            <a:ext cx="1211376" cy="1690300"/>
          </a:xfrm>
          <a:prstGeom prst="rect">
            <a:avLst/>
          </a:prstGeom>
          <a:noFill/>
          <a:ln>
            <a:noFill/>
          </a:ln>
        </p:spPr>
      </p:pic>
      <p:sp>
        <p:nvSpPr>
          <p:cNvPr id="403" name="Google Shape;403;p30"/>
          <p:cNvSpPr txBox="1"/>
          <p:nvPr>
            <p:ph idx="4294967295" type="ctrTitle"/>
          </p:nvPr>
        </p:nvSpPr>
        <p:spPr>
          <a:xfrm>
            <a:off x="434025" y="416075"/>
            <a:ext cx="4793400" cy="812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2800"/>
              <a:buFont typeface="Arial"/>
              <a:buNone/>
            </a:pPr>
            <a:r>
              <a:rPr b="1" i="0" lang="uk" sz="2400" u="none" cap="none" strike="noStrike">
                <a:solidFill>
                  <a:schemeClr val="lt1"/>
                </a:solidFill>
                <a:latin typeface="Montserrat"/>
                <a:ea typeface="Montserrat"/>
                <a:cs typeface="Montserrat"/>
                <a:sym typeface="Montserrat"/>
              </a:rPr>
              <a:t>ЩО ТУТ ВІДБУВАЄТЬСЯ? </a:t>
            </a:r>
            <a:endParaRPr b="1" i="0" sz="2400" u="none" cap="none" strike="noStrike">
              <a:solidFill>
                <a:schemeClr val="lt1"/>
              </a:solidFill>
              <a:latin typeface="Montserrat"/>
              <a:ea typeface="Montserrat"/>
              <a:cs typeface="Montserrat"/>
              <a:sym typeface="Montserrat"/>
            </a:endParaRPr>
          </a:p>
          <a:p>
            <a:pPr indent="0" lvl="0" marL="0" marR="0" rtl="0" algn="l">
              <a:lnSpc>
                <a:spcPct val="115000"/>
              </a:lnSpc>
              <a:spcBef>
                <a:spcPts val="0"/>
              </a:spcBef>
              <a:spcAft>
                <a:spcPts val="0"/>
              </a:spcAft>
              <a:buClr>
                <a:schemeClr val="dk1"/>
              </a:buClr>
              <a:buSzPts val="1100"/>
              <a:buFont typeface="Arial"/>
              <a:buNone/>
            </a:pPr>
            <a:r>
              <a:rPr b="1" i="0" lang="uk" sz="2400" u="none" cap="none" strike="noStrike">
                <a:solidFill>
                  <a:schemeClr val="lt1"/>
                </a:solidFill>
                <a:latin typeface="Montserrat"/>
                <a:ea typeface="Montserrat"/>
                <a:cs typeface="Montserrat"/>
                <a:sym typeface="Montserrat"/>
              </a:rPr>
              <a:t>ЧОГО НЕ ВИСТАЧАЄ?</a:t>
            </a:r>
            <a:endParaRPr b="1" i="0" sz="2400" u="none" cap="none" strike="noStrike">
              <a:solidFill>
                <a:schemeClr val="lt1"/>
              </a:solidFill>
              <a:latin typeface="Montserrat"/>
              <a:ea typeface="Montserrat"/>
              <a:cs typeface="Montserrat"/>
              <a:sym typeface="Montserrat"/>
            </a:endParaRPr>
          </a:p>
        </p:txBody>
      </p:sp>
      <p:pic>
        <p:nvPicPr>
          <p:cNvPr id="404" name="Google Shape;404;p30" title="Vector 18.png"/>
          <p:cNvPicPr preferRelativeResize="0"/>
          <p:nvPr/>
        </p:nvPicPr>
        <p:blipFill rotWithShape="1">
          <a:blip r:embed="rId3">
            <a:alphaModFix/>
          </a:blip>
          <a:srcRect b="0" l="0" r="0" t="0"/>
          <a:stretch/>
        </p:blipFill>
        <p:spPr>
          <a:xfrm>
            <a:off x="6039475" y="1692100"/>
            <a:ext cx="2689902" cy="3104026"/>
          </a:xfrm>
          <a:prstGeom prst="rect">
            <a:avLst/>
          </a:prstGeom>
          <a:noFill/>
          <a:ln>
            <a:noFill/>
          </a:ln>
        </p:spPr>
      </p:pic>
      <p:pic>
        <p:nvPicPr>
          <p:cNvPr id="405" name="Google Shape;405;p30" title="Group 121.png"/>
          <p:cNvPicPr preferRelativeResize="0"/>
          <p:nvPr/>
        </p:nvPicPr>
        <p:blipFill rotWithShape="1">
          <a:blip r:embed="rId5">
            <a:alphaModFix/>
          </a:blip>
          <a:srcRect b="0" l="0" r="0" t="0"/>
          <a:stretch/>
        </p:blipFill>
        <p:spPr>
          <a:xfrm>
            <a:off x="4437249" y="3072001"/>
            <a:ext cx="1280276" cy="1149050"/>
          </a:xfrm>
          <a:prstGeom prst="rect">
            <a:avLst/>
          </a:prstGeom>
          <a:noFill/>
          <a:ln>
            <a:noFill/>
          </a:ln>
        </p:spPr>
      </p:pic>
      <p:pic>
        <p:nvPicPr>
          <p:cNvPr id="406" name="Google Shape;406;p30" title="Vector 18.png"/>
          <p:cNvPicPr preferRelativeResize="0"/>
          <p:nvPr/>
        </p:nvPicPr>
        <p:blipFill rotWithShape="1">
          <a:blip r:embed="rId3">
            <a:alphaModFix/>
          </a:blip>
          <a:srcRect b="0" l="0" r="0" t="0"/>
          <a:stretch/>
        </p:blipFill>
        <p:spPr>
          <a:xfrm>
            <a:off x="381000" y="1692100"/>
            <a:ext cx="2689902" cy="3104026"/>
          </a:xfrm>
          <a:prstGeom prst="rect">
            <a:avLst/>
          </a:prstGeom>
          <a:noFill/>
          <a:ln>
            <a:noFill/>
          </a:ln>
        </p:spPr>
      </p:pic>
      <p:pic>
        <p:nvPicPr>
          <p:cNvPr id="407" name="Google Shape;407;p30" title="Group 214.png"/>
          <p:cNvPicPr preferRelativeResize="0"/>
          <p:nvPr/>
        </p:nvPicPr>
        <p:blipFill rotWithShape="1">
          <a:blip r:embed="rId6">
            <a:alphaModFix/>
          </a:blip>
          <a:srcRect b="0" l="0" r="0" t="0"/>
          <a:stretch/>
        </p:blipFill>
        <p:spPr>
          <a:xfrm>
            <a:off x="626800" y="2465693"/>
            <a:ext cx="2132274" cy="2182732"/>
          </a:xfrm>
          <a:prstGeom prst="rect">
            <a:avLst/>
          </a:prstGeom>
          <a:noFill/>
          <a:ln>
            <a:noFill/>
          </a:ln>
        </p:spPr>
      </p:pic>
      <p:pic>
        <p:nvPicPr>
          <p:cNvPr id="408" name="Google Shape;408;p30" title="Group 120.png"/>
          <p:cNvPicPr preferRelativeResize="0"/>
          <p:nvPr/>
        </p:nvPicPr>
        <p:blipFill rotWithShape="1">
          <a:blip r:embed="rId7">
            <a:alphaModFix/>
          </a:blip>
          <a:srcRect b="0" l="0" r="0" t="0"/>
          <a:stretch/>
        </p:blipFill>
        <p:spPr>
          <a:xfrm>
            <a:off x="3517125" y="3477200"/>
            <a:ext cx="1568911" cy="978174"/>
          </a:xfrm>
          <a:prstGeom prst="rect">
            <a:avLst/>
          </a:prstGeom>
          <a:noFill/>
          <a:ln>
            <a:noFill/>
          </a:ln>
        </p:spPr>
      </p:pic>
      <p:pic>
        <p:nvPicPr>
          <p:cNvPr id="409" name="Google Shape;409;p30" title="Group 201.png"/>
          <p:cNvPicPr preferRelativeResize="0"/>
          <p:nvPr/>
        </p:nvPicPr>
        <p:blipFill rotWithShape="1">
          <a:blip r:embed="rId8">
            <a:alphaModFix/>
          </a:blip>
          <a:srcRect b="0" l="0" r="0" t="0"/>
          <a:stretch/>
        </p:blipFill>
        <p:spPr>
          <a:xfrm>
            <a:off x="6274150" y="2507050"/>
            <a:ext cx="2220546" cy="19061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3" name="Shape 413"/>
        <p:cNvGrpSpPr/>
        <p:nvPr/>
      </p:nvGrpSpPr>
      <p:grpSpPr>
        <a:xfrm>
          <a:off x="0" y="0"/>
          <a:ext cx="0" cy="0"/>
          <a:chOff x="0" y="0"/>
          <a:chExt cx="0" cy="0"/>
        </a:xfrm>
      </p:grpSpPr>
      <p:sp>
        <p:nvSpPr>
          <p:cNvPr id="414" name="Google Shape;414;p31"/>
          <p:cNvSpPr txBox="1"/>
          <p:nvPr>
            <p:ph type="title"/>
          </p:nvPr>
        </p:nvSpPr>
        <p:spPr>
          <a:xfrm>
            <a:off x="434025" y="416075"/>
            <a:ext cx="60066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uk" sz="2200">
                <a:solidFill>
                  <a:srgbClr val="4895F7"/>
                </a:solidFill>
                <a:latin typeface="Montserrat"/>
                <a:ea typeface="Montserrat"/>
                <a:cs typeface="Montserrat"/>
                <a:sym typeface="Montserrat"/>
              </a:rPr>
              <a:t>НЕ ВСЯ ВОДА БЕЗПЕЧНА ДЛЯ ПИТТЯ</a:t>
            </a:r>
            <a:endParaRPr b="1" sz="2200">
              <a:solidFill>
                <a:srgbClr val="4895F7"/>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b="1" sz="2200">
              <a:solidFill>
                <a:srgbClr val="4895F7"/>
              </a:solidFill>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b="1" sz="2200">
              <a:solidFill>
                <a:srgbClr val="4895F7"/>
              </a:solidFill>
              <a:latin typeface="Montserrat"/>
              <a:ea typeface="Montserrat"/>
              <a:cs typeface="Montserrat"/>
              <a:sym typeface="Montserrat"/>
            </a:endParaRPr>
          </a:p>
        </p:txBody>
      </p:sp>
      <p:sp>
        <p:nvSpPr>
          <p:cNvPr id="415" name="Google Shape;415;p31"/>
          <p:cNvSpPr/>
          <p:nvPr/>
        </p:nvSpPr>
        <p:spPr>
          <a:xfrm>
            <a:off x="444000" y="1240641"/>
            <a:ext cx="4053900" cy="991500"/>
          </a:xfrm>
          <a:prstGeom prst="roundRect">
            <a:avLst>
              <a:gd fmla="val 11170" name="adj"/>
            </a:avLst>
          </a:prstGeom>
          <a:solidFill>
            <a:srgbClr val="52D893"/>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416" name="Google Shape;416;p31"/>
          <p:cNvSpPr txBox="1"/>
          <p:nvPr>
            <p:ph idx="1" type="body"/>
          </p:nvPr>
        </p:nvSpPr>
        <p:spPr>
          <a:xfrm>
            <a:off x="622150" y="1376156"/>
            <a:ext cx="3671400" cy="699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Вода може видаватися </a:t>
            </a:r>
            <a:br>
              <a:rPr lang="uk" sz="1600">
                <a:solidFill>
                  <a:schemeClr val="dk1"/>
                </a:solidFill>
                <a:latin typeface="Montserrat SemiBold"/>
                <a:ea typeface="Montserrat SemiBold"/>
                <a:cs typeface="Montserrat SemiBold"/>
                <a:sym typeface="Montserrat SemiBold"/>
              </a:rPr>
            </a:br>
            <a:r>
              <a:rPr lang="uk" sz="1600">
                <a:solidFill>
                  <a:schemeClr val="dk1"/>
                </a:solidFill>
                <a:latin typeface="Montserrat SemiBold"/>
                <a:ea typeface="Montserrat SemiBold"/>
                <a:cs typeface="Montserrat SemiBold"/>
                <a:sym typeface="Montserrat SemiBold"/>
              </a:rPr>
              <a:t>чистою, але бути небезпечною</a:t>
            </a:r>
            <a:endParaRPr sz="1600">
              <a:solidFill>
                <a:schemeClr val="dk1"/>
              </a:solidFill>
              <a:latin typeface="Montserrat SemiBold"/>
              <a:ea typeface="Montserrat SemiBold"/>
              <a:cs typeface="Montserrat SemiBold"/>
              <a:sym typeface="Montserrat SemiBold"/>
            </a:endParaRPr>
          </a:p>
        </p:txBody>
      </p:sp>
      <p:sp>
        <p:nvSpPr>
          <p:cNvPr id="417" name="Google Shape;417;p31"/>
          <p:cNvSpPr/>
          <p:nvPr/>
        </p:nvSpPr>
        <p:spPr>
          <a:xfrm>
            <a:off x="4622550" y="1240641"/>
            <a:ext cx="4053900" cy="991500"/>
          </a:xfrm>
          <a:prstGeom prst="roundRect">
            <a:avLst>
              <a:gd fmla="val 11170" name="adj"/>
            </a:avLst>
          </a:prstGeom>
          <a:solidFill>
            <a:srgbClr val="DBED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418" name="Google Shape;418;p31"/>
          <p:cNvSpPr txBox="1"/>
          <p:nvPr>
            <p:ph idx="1" type="body"/>
          </p:nvPr>
        </p:nvSpPr>
        <p:spPr>
          <a:xfrm>
            <a:off x="4781261" y="1376156"/>
            <a:ext cx="3521100" cy="699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У воді можуть бути мікроби, які викликають хвороби</a:t>
            </a:r>
            <a:endParaRPr sz="1600">
              <a:solidFill>
                <a:schemeClr val="dk1"/>
              </a:solidFill>
              <a:latin typeface="Montserrat SemiBold"/>
              <a:ea typeface="Montserrat SemiBold"/>
              <a:cs typeface="Montserrat SemiBold"/>
              <a:sym typeface="Montserrat SemiBold"/>
            </a:endParaRPr>
          </a:p>
        </p:txBody>
      </p:sp>
      <p:sp>
        <p:nvSpPr>
          <p:cNvPr id="419" name="Google Shape;419;p31"/>
          <p:cNvSpPr/>
          <p:nvPr/>
        </p:nvSpPr>
        <p:spPr>
          <a:xfrm>
            <a:off x="444000" y="2356091"/>
            <a:ext cx="4053900" cy="991500"/>
          </a:xfrm>
          <a:prstGeom prst="roundRect">
            <a:avLst>
              <a:gd fmla="val 11170" name="adj"/>
            </a:avLst>
          </a:prstGeom>
          <a:solidFill>
            <a:srgbClr val="47C5F1"/>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420" name="Google Shape;420;p31"/>
          <p:cNvSpPr txBox="1"/>
          <p:nvPr>
            <p:ph idx="1" type="body"/>
          </p:nvPr>
        </p:nvSpPr>
        <p:spPr>
          <a:xfrm>
            <a:off x="622150" y="2491606"/>
            <a:ext cx="3671400" cy="699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Безпечна вода — це очищена, кип’ячена або перевірена</a:t>
            </a:r>
            <a:endParaRPr sz="1600">
              <a:solidFill>
                <a:schemeClr val="dk1"/>
              </a:solidFill>
              <a:latin typeface="Montserrat SemiBold"/>
              <a:ea typeface="Montserrat SemiBold"/>
              <a:cs typeface="Montserrat SemiBold"/>
              <a:sym typeface="Montserrat SemiBold"/>
            </a:endParaRPr>
          </a:p>
        </p:txBody>
      </p:sp>
      <p:sp>
        <p:nvSpPr>
          <p:cNvPr id="421" name="Google Shape;421;p31"/>
          <p:cNvSpPr/>
          <p:nvPr/>
        </p:nvSpPr>
        <p:spPr>
          <a:xfrm>
            <a:off x="4622550" y="2356091"/>
            <a:ext cx="4053900" cy="991500"/>
          </a:xfrm>
          <a:prstGeom prst="roundRect">
            <a:avLst>
              <a:gd fmla="val 11170" name="adj"/>
            </a:avLst>
          </a:prstGeom>
          <a:solidFill>
            <a:srgbClr val="ECD4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422" name="Google Shape;422;p31"/>
          <p:cNvSpPr txBox="1"/>
          <p:nvPr>
            <p:ph idx="1" type="body"/>
          </p:nvPr>
        </p:nvSpPr>
        <p:spPr>
          <a:xfrm>
            <a:off x="4781261" y="2491606"/>
            <a:ext cx="3521100" cy="699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Не можна пити воду з калюжі, річки чи невідомого джерела</a:t>
            </a:r>
            <a:endParaRPr sz="1600">
              <a:solidFill>
                <a:schemeClr val="dk1"/>
              </a:solidFill>
              <a:latin typeface="Montserrat SemiBold"/>
              <a:ea typeface="Montserrat SemiBold"/>
              <a:cs typeface="Montserrat SemiBold"/>
              <a:sym typeface="Montserrat SemiBold"/>
            </a:endParaRPr>
          </a:p>
        </p:txBody>
      </p:sp>
      <p:sp>
        <p:nvSpPr>
          <p:cNvPr id="423" name="Google Shape;423;p31"/>
          <p:cNvSpPr/>
          <p:nvPr/>
        </p:nvSpPr>
        <p:spPr>
          <a:xfrm>
            <a:off x="444000" y="3471541"/>
            <a:ext cx="4053900" cy="991500"/>
          </a:xfrm>
          <a:prstGeom prst="roundRect">
            <a:avLst>
              <a:gd fmla="val 11170" name="adj"/>
            </a:avLst>
          </a:prstGeom>
          <a:solidFill>
            <a:srgbClr val="FFC1D3"/>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424" name="Google Shape;424;p31"/>
          <p:cNvSpPr txBox="1"/>
          <p:nvPr>
            <p:ph idx="1" type="body"/>
          </p:nvPr>
        </p:nvSpPr>
        <p:spPr>
          <a:xfrm>
            <a:off x="622150" y="3615909"/>
            <a:ext cx="3759900" cy="699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500">
                <a:solidFill>
                  <a:schemeClr val="dk1"/>
                </a:solidFill>
                <a:latin typeface="Montserrat SemiBold"/>
                <a:ea typeface="Montserrat SemiBold"/>
                <a:cs typeface="Montserrat SemiBold"/>
                <a:sym typeface="Montserrat SemiBold"/>
              </a:rPr>
              <a:t>Якщо вода має дивний запах, колір або смак — її не можна пити</a:t>
            </a:r>
            <a:endParaRPr sz="1500">
              <a:solidFill>
                <a:schemeClr val="dk1"/>
              </a:solidFill>
              <a:latin typeface="Montserrat SemiBold"/>
              <a:ea typeface="Montserrat SemiBold"/>
              <a:cs typeface="Montserrat SemiBold"/>
              <a:sym typeface="Montserrat SemiBold"/>
            </a:endParaRPr>
          </a:p>
        </p:txBody>
      </p:sp>
      <p:sp>
        <p:nvSpPr>
          <p:cNvPr id="425" name="Google Shape;425;p31"/>
          <p:cNvSpPr/>
          <p:nvPr/>
        </p:nvSpPr>
        <p:spPr>
          <a:xfrm>
            <a:off x="4622550" y="3471541"/>
            <a:ext cx="4053900" cy="991500"/>
          </a:xfrm>
          <a:prstGeom prst="roundRect">
            <a:avLst>
              <a:gd fmla="val 11170" name="adj"/>
            </a:avLst>
          </a:prstGeom>
          <a:solidFill>
            <a:srgbClr val="ADE9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426" name="Google Shape;426;p31"/>
          <p:cNvSpPr txBox="1"/>
          <p:nvPr>
            <p:ph idx="1" type="body"/>
          </p:nvPr>
        </p:nvSpPr>
        <p:spPr>
          <a:xfrm>
            <a:off x="4781261" y="3626992"/>
            <a:ext cx="3521100" cy="699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У разі сумнівів — потрібно запитати в дорослих</a:t>
            </a:r>
            <a:endParaRPr sz="1600">
              <a:solidFill>
                <a:schemeClr val="dk1"/>
              </a:solidFill>
              <a:latin typeface="Montserrat SemiBold"/>
              <a:ea typeface="Montserrat SemiBold"/>
              <a:cs typeface="Montserrat SemiBold"/>
              <a:sym typeface="Montserrat SemiBold"/>
            </a:endParaRPr>
          </a:p>
        </p:txBody>
      </p:sp>
      <p:sp>
        <p:nvSpPr>
          <p:cNvPr id="427" name="Google Shape;427;p31"/>
          <p:cNvSpPr txBox="1"/>
          <p:nvPr>
            <p:ph type="title"/>
          </p:nvPr>
        </p:nvSpPr>
        <p:spPr>
          <a:xfrm>
            <a:off x="8162336" y="1241425"/>
            <a:ext cx="5073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uk" sz="2200">
                <a:solidFill>
                  <a:srgbClr val="4895F7"/>
                </a:solidFill>
                <a:latin typeface="Montserrat"/>
                <a:ea typeface="Montserrat"/>
                <a:cs typeface="Montserrat"/>
                <a:sym typeface="Montserrat"/>
              </a:rPr>
              <a:t>⚠️</a:t>
            </a:r>
            <a:endParaRPr b="1" sz="2200">
              <a:solidFill>
                <a:srgbClr val="4895F7"/>
              </a:solidFill>
              <a:latin typeface="Montserrat"/>
              <a:ea typeface="Montserrat"/>
              <a:cs typeface="Montserrat"/>
              <a:sym typeface="Montserrat"/>
            </a:endParaRPr>
          </a:p>
        </p:txBody>
      </p:sp>
      <p:sp>
        <p:nvSpPr>
          <p:cNvPr id="428" name="Google Shape;428;p31"/>
          <p:cNvSpPr txBox="1"/>
          <p:nvPr>
            <p:ph type="title"/>
          </p:nvPr>
        </p:nvSpPr>
        <p:spPr>
          <a:xfrm>
            <a:off x="8162336" y="2356488"/>
            <a:ext cx="5073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uk" sz="2200">
                <a:solidFill>
                  <a:srgbClr val="4895F7"/>
                </a:solidFill>
                <a:latin typeface="Montserrat"/>
                <a:ea typeface="Montserrat"/>
                <a:cs typeface="Montserrat"/>
                <a:sym typeface="Montserrat"/>
              </a:rPr>
              <a:t>⚠️</a:t>
            </a:r>
            <a:endParaRPr b="1" sz="2200">
              <a:solidFill>
                <a:srgbClr val="4895F7"/>
              </a:solidFill>
              <a:latin typeface="Montserrat"/>
              <a:ea typeface="Montserrat"/>
              <a:cs typeface="Montserrat"/>
              <a:sym typeface="Montserrat"/>
            </a:endParaRPr>
          </a:p>
        </p:txBody>
      </p:sp>
      <p:sp>
        <p:nvSpPr>
          <p:cNvPr id="429" name="Google Shape;429;p31"/>
          <p:cNvSpPr txBox="1"/>
          <p:nvPr>
            <p:ph type="title"/>
          </p:nvPr>
        </p:nvSpPr>
        <p:spPr>
          <a:xfrm>
            <a:off x="8162336" y="3471538"/>
            <a:ext cx="5073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uk" sz="2200">
                <a:solidFill>
                  <a:srgbClr val="4895F7"/>
                </a:solidFill>
                <a:latin typeface="Montserrat"/>
                <a:ea typeface="Montserrat"/>
                <a:cs typeface="Montserrat"/>
                <a:sym typeface="Montserrat"/>
              </a:rPr>
              <a:t>⚠️</a:t>
            </a:r>
            <a:endParaRPr b="1" sz="2200">
              <a:solidFill>
                <a:srgbClr val="4895F7"/>
              </a:solidFill>
              <a:latin typeface="Montserrat"/>
              <a:ea typeface="Montserrat"/>
              <a:cs typeface="Montserrat"/>
              <a:sym typeface="Montserrat"/>
            </a:endParaRPr>
          </a:p>
        </p:txBody>
      </p:sp>
      <p:sp>
        <p:nvSpPr>
          <p:cNvPr id="430" name="Google Shape;430;p31"/>
          <p:cNvSpPr txBox="1"/>
          <p:nvPr>
            <p:ph type="title"/>
          </p:nvPr>
        </p:nvSpPr>
        <p:spPr>
          <a:xfrm>
            <a:off x="3990611" y="3471538"/>
            <a:ext cx="5073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uk" sz="2200">
                <a:solidFill>
                  <a:srgbClr val="4895F7"/>
                </a:solidFill>
                <a:latin typeface="Montserrat"/>
                <a:ea typeface="Montserrat"/>
                <a:cs typeface="Montserrat"/>
                <a:sym typeface="Montserrat"/>
              </a:rPr>
              <a:t>⚠️</a:t>
            </a:r>
            <a:endParaRPr b="1" sz="2200">
              <a:solidFill>
                <a:srgbClr val="4895F7"/>
              </a:solidFill>
              <a:latin typeface="Montserrat"/>
              <a:ea typeface="Montserrat"/>
              <a:cs typeface="Montserrat"/>
              <a:sym typeface="Montserrat"/>
            </a:endParaRPr>
          </a:p>
        </p:txBody>
      </p:sp>
      <p:sp>
        <p:nvSpPr>
          <p:cNvPr id="431" name="Google Shape;431;p31"/>
          <p:cNvSpPr txBox="1"/>
          <p:nvPr>
            <p:ph type="title"/>
          </p:nvPr>
        </p:nvSpPr>
        <p:spPr>
          <a:xfrm>
            <a:off x="3990611" y="2356488"/>
            <a:ext cx="5073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uk" sz="2200">
                <a:solidFill>
                  <a:srgbClr val="4895F7"/>
                </a:solidFill>
                <a:latin typeface="Montserrat"/>
                <a:ea typeface="Montserrat"/>
                <a:cs typeface="Montserrat"/>
                <a:sym typeface="Montserrat"/>
              </a:rPr>
              <a:t>⚠️</a:t>
            </a:r>
            <a:endParaRPr b="1" sz="2200">
              <a:solidFill>
                <a:srgbClr val="4895F7"/>
              </a:solidFill>
              <a:latin typeface="Montserrat"/>
              <a:ea typeface="Montserrat"/>
              <a:cs typeface="Montserrat"/>
              <a:sym typeface="Montserrat"/>
            </a:endParaRPr>
          </a:p>
        </p:txBody>
      </p:sp>
      <p:sp>
        <p:nvSpPr>
          <p:cNvPr id="432" name="Google Shape;432;p31"/>
          <p:cNvSpPr txBox="1"/>
          <p:nvPr>
            <p:ph type="title"/>
          </p:nvPr>
        </p:nvSpPr>
        <p:spPr>
          <a:xfrm>
            <a:off x="3990611" y="1241438"/>
            <a:ext cx="507300" cy="57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uk" sz="2200">
                <a:solidFill>
                  <a:srgbClr val="4895F7"/>
                </a:solidFill>
                <a:latin typeface="Montserrat"/>
                <a:ea typeface="Montserrat"/>
                <a:cs typeface="Montserrat"/>
                <a:sym typeface="Montserrat"/>
              </a:rPr>
              <a:t>⚠️</a:t>
            </a:r>
            <a:endParaRPr b="1" sz="2200">
              <a:solidFill>
                <a:srgbClr val="4895F7"/>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436" name="Shape 436"/>
        <p:cNvGrpSpPr/>
        <p:nvPr/>
      </p:nvGrpSpPr>
      <p:grpSpPr>
        <a:xfrm>
          <a:off x="0" y="0"/>
          <a:ext cx="0" cy="0"/>
          <a:chOff x="0" y="0"/>
          <a:chExt cx="0" cy="0"/>
        </a:xfrm>
      </p:grpSpPr>
      <p:pic>
        <p:nvPicPr>
          <p:cNvPr id="437" name="Google Shape;437;p32" title="reflekcia-yellow.png"/>
          <p:cNvPicPr preferRelativeResize="0"/>
          <p:nvPr/>
        </p:nvPicPr>
        <p:blipFill rotWithShape="1">
          <a:blip r:embed="rId3">
            <a:alphaModFix/>
          </a:blip>
          <a:srcRect b="0" l="0" r="0" t="0"/>
          <a:stretch/>
        </p:blipFill>
        <p:spPr>
          <a:xfrm flipH="1" rot="355925">
            <a:off x="6193055" y="548646"/>
            <a:ext cx="2583011" cy="1652086"/>
          </a:xfrm>
          <a:prstGeom prst="rect">
            <a:avLst/>
          </a:prstGeom>
          <a:noFill/>
          <a:ln>
            <a:noFill/>
          </a:ln>
        </p:spPr>
      </p:pic>
      <p:pic>
        <p:nvPicPr>
          <p:cNvPr id="438" name="Google Shape;438;p32" title="Vector 18.png"/>
          <p:cNvPicPr preferRelativeResize="0"/>
          <p:nvPr/>
        </p:nvPicPr>
        <p:blipFill rotWithShape="1">
          <a:blip r:embed="rId4">
            <a:alphaModFix/>
          </a:blip>
          <a:srcRect b="0" l="0" r="0" t="0"/>
          <a:stretch/>
        </p:blipFill>
        <p:spPr>
          <a:xfrm flipH="1">
            <a:off x="544276" y="2725774"/>
            <a:ext cx="2614524" cy="1947726"/>
          </a:xfrm>
          <a:prstGeom prst="rect">
            <a:avLst/>
          </a:prstGeom>
          <a:noFill/>
          <a:ln>
            <a:noFill/>
          </a:ln>
        </p:spPr>
      </p:pic>
      <p:pic>
        <p:nvPicPr>
          <p:cNvPr id="439" name="Google Shape;439;p32" title="Vector 18.png"/>
          <p:cNvPicPr preferRelativeResize="0"/>
          <p:nvPr/>
        </p:nvPicPr>
        <p:blipFill rotWithShape="1">
          <a:blip r:embed="rId4">
            <a:alphaModFix/>
          </a:blip>
          <a:srcRect b="0" l="0" r="0" t="0"/>
          <a:stretch/>
        </p:blipFill>
        <p:spPr>
          <a:xfrm flipH="1">
            <a:off x="544276" y="628650"/>
            <a:ext cx="2614524" cy="1834125"/>
          </a:xfrm>
          <a:prstGeom prst="rect">
            <a:avLst/>
          </a:prstGeom>
          <a:noFill/>
          <a:ln>
            <a:noFill/>
          </a:ln>
        </p:spPr>
      </p:pic>
      <p:pic>
        <p:nvPicPr>
          <p:cNvPr id="440" name="Google Shape;440;p32" title="Vector 18.png"/>
          <p:cNvPicPr preferRelativeResize="0"/>
          <p:nvPr/>
        </p:nvPicPr>
        <p:blipFill rotWithShape="1">
          <a:blip r:embed="rId4">
            <a:alphaModFix/>
          </a:blip>
          <a:srcRect b="0" l="0" r="0" t="0"/>
          <a:stretch/>
        </p:blipFill>
        <p:spPr>
          <a:xfrm flipH="1">
            <a:off x="3302499" y="2725774"/>
            <a:ext cx="2571126" cy="1947726"/>
          </a:xfrm>
          <a:prstGeom prst="rect">
            <a:avLst/>
          </a:prstGeom>
          <a:noFill/>
          <a:ln>
            <a:noFill/>
          </a:ln>
        </p:spPr>
      </p:pic>
      <p:pic>
        <p:nvPicPr>
          <p:cNvPr id="441" name="Google Shape;441;p32" title="Vector 18.png"/>
          <p:cNvPicPr preferRelativeResize="0"/>
          <p:nvPr/>
        </p:nvPicPr>
        <p:blipFill rotWithShape="1">
          <a:blip r:embed="rId4">
            <a:alphaModFix/>
          </a:blip>
          <a:srcRect b="0" l="0" r="0" t="0"/>
          <a:stretch/>
        </p:blipFill>
        <p:spPr>
          <a:xfrm flipH="1">
            <a:off x="3302499" y="628650"/>
            <a:ext cx="2571126" cy="1834125"/>
          </a:xfrm>
          <a:prstGeom prst="rect">
            <a:avLst/>
          </a:prstGeom>
          <a:noFill/>
          <a:ln>
            <a:noFill/>
          </a:ln>
        </p:spPr>
      </p:pic>
      <p:pic>
        <p:nvPicPr>
          <p:cNvPr id="442" name="Google Shape;442;p32" title="Vector 18.png"/>
          <p:cNvPicPr preferRelativeResize="0"/>
          <p:nvPr/>
        </p:nvPicPr>
        <p:blipFill rotWithShape="1">
          <a:blip r:embed="rId4">
            <a:alphaModFix/>
          </a:blip>
          <a:srcRect b="0" l="0" r="0" t="0"/>
          <a:stretch/>
        </p:blipFill>
        <p:spPr>
          <a:xfrm>
            <a:off x="407437" y="497650"/>
            <a:ext cx="465725" cy="437299"/>
          </a:xfrm>
          <a:prstGeom prst="rect">
            <a:avLst/>
          </a:prstGeom>
          <a:noFill/>
          <a:ln>
            <a:noFill/>
          </a:ln>
        </p:spPr>
      </p:pic>
      <p:sp>
        <p:nvSpPr>
          <p:cNvPr id="443" name="Google Shape;443;p32"/>
          <p:cNvSpPr txBox="1"/>
          <p:nvPr/>
        </p:nvSpPr>
        <p:spPr>
          <a:xfrm>
            <a:off x="490713" y="516200"/>
            <a:ext cx="205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400"/>
              <a:buFont typeface="Arial"/>
              <a:buNone/>
            </a:pPr>
            <a:r>
              <a:rPr b="0" i="0" lang="uk" sz="1400" u="none" cap="none" strike="noStrike">
                <a:solidFill>
                  <a:schemeClr val="dk1"/>
                </a:solidFill>
                <a:latin typeface="Roboto Medium"/>
                <a:ea typeface="Roboto Medium"/>
                <a:cs typeface="Roboto Medium"/>
                <a:sym typeface="Roboto Medium"/>
              </a:rPr>
              <a:t>1</a:t>
            </a:r>
            <a:endParaRPr b="0" i="0" sz="1400" u="none" cap="none" strike="noStrike">
              <a:solidFill>
                <a:srgbClr val="000000"/>
              </a:solidFill>
              <a:latin typeface="Arial"/>
              <a:ea typeface="Arial"/>
              <a:cs typeface="Arial"/>
              <a:sym typeface="Arial"/>
            </a:endParaRPr>
          </a:p>
        </p:txBody>
      </p:sp>
      <p:pic>
        <p:nvPicPr>
          <p:cNvPr id="444" name="Google Shape;444;p32" title="Group 152.png"/>
          <p:cNvPicPr preferRelativeResize="0"/>
          <p:nvPr/>
        </p:nvPicPr>
        <p:blipFill rotWithShape="1">
          <a:blip r:embed="rId5">
            <a:alphaModFix/>
          </a:blip>
          <a:srcRect b="0" l="0" r="0" t="0"/>
          <a:stretch/>
        </p:blipFill>
        <p:spPr>
          <a:xfrm>
            <a:off x="4346610" y="798244"/>
            <a:ext cx="439059" cy="1531541"/>
          </a:xfrm>
          <a:prstGeom prst="rect">
            <a:avLst/>
          </a:prstGeom>
          <a:noFill/>
          <a:ln>
            <a:noFill/>
          </a:ln>
        </p:spPr>
      </p:pic>
      <p:pic>
        <p:nvPicPr>
          <p:cNvPr id="445" name="Google Shape;445;p32" title="Vector 18.png"/>
          <p:cNvPicPr preferRelativeResize="0"/>
          <p:nvPr/>
        </p:nvPicPr>
        <p:blipFill rotWithShape="1">
          <a:blip r:embed="rId4">
            <a:alphaModFix/>
          </a:blip>
          <a:srcRect b="0" l="0" r="0" t="0"/>
          <a:stretch/>
        </p:blipFill>
        <p:spPr>
          <a:xfrm rot="5400000">
            <a:off x="3385562" y="497650"/>
            <a:ext cx="465725" cy="437299"/>
          </a:xfrm>
          <a:prstGeom prst="rect">
            <a:avLst/>
          </a:prstGeom>
          <a:noFill/>
          <a:ln>
            <a:noFill/>
          </a:ln>
        </p:spPr>
      </p:pic>
      <p:sp>
        <p:nvSpPr>
          <p:cNvPr id="446" name="Google Shape;446;p32"/>
          <p:cNvSpPr txBox="1"/>
          <p:nvPr/>
        </p:nvSpPr>
        <p:spPr>
          <a:xfrm>
            <a:off x="3479688" y="516175"/>
            <a:ext cx="205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400"/>
              <a:buFont typeface="Arial"/>
              <a:buNone/>
            </a:pPr>
            <a:r>
              <a:rPr b="0" i="0" lang="uk" sz="1400" u="none" cap="none" strike="noStrike">
                <a:solidFill>
                  <a:schemeClr val="dk1"/>
                </a:solidFill>
                <a:latin typeface="Roboto Medium"/>
                <a:ea typeface="Roboto Medium"/>
                <a:cs typeface="Roboto Medium"/>
                <a:sym typeface="Roboto Medium"/>
              </a:rPr>
              <a:t>3</a:t>
            </a:r>
            <a:endParaRPr b="0" i="0" sz="1400" u="none" cap="none" strike="noStrike">
              <a:solidFill>
                <a:srgbClr val="000000"/>
              </a:solidFill>
              <a:latin typeface="Arial"/>
              <a:ea typeface="Arial"/>
              <a:cs typeface="Arial"/>
              <a:sym typeface="Arial"/>
            </a:endParaRPr>
          </a:p>
        </p:txBody>
      </p:sp>
      <p:pic>
        <p:nvPicPr>
          <p:cNvPr id="447" name="Google Shape;447;p32" title="Vector 18.png"/>
          <p:cNvPicPr preferRelativeResize="0"/>
          <p:nvPr/>
        </p:nvPicPr>
        <p:blipFill rotWithShape="1">
          <a:blip r:embed="rId4">
            <a:alphaModFix/>
          </a:blip>
          <a:srcRect b="0" l="0" r="0" t="0"/>
          <a:stretch/>
        </p:blipFill>
        <p:spPr>
          <a:xfrm rot="5400000">
            <a:off x="3385562" y="2687786"/>
            <a:ext cx="465725" cy="437299"/>
          </a:xfrm>
          <a:prstGeom prst="rect">
            <a:avLst/>
          </a:prstGeom>
          <a:noFill/>
          <a:ln>
            <a:noFill/>
          </a:ln>
        </p:spPr>
      </p:pic>
      <p:sp>
        <p:nvSpPr>
          <p:cNvPr id="448" name="Google Shape;448;p32"/>
          <p:cNvSpPr txBox="1"/>
          <p:nvPr/>
        </p:nvSpPr>
        <p:spPr>
          <a:xfrm>
            <a:off x="3470110" y="2706311"/>
            <a:ext cx="205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400"/>
              <a:buFont typeface="Arial"/>
              <a:buNone/>
            </a:pPr>
            <a:r>
              <a:rPr b="0" i="0" lang="uk" sz="1400" u="none" cap="none" strike="noStrike">
                <a:solidFill>
                  <a:schemeClr val="dk1"/>
                </a:solidFill>
                <a:latin typeface="Roboto Medium"/>
                <a:ea typeface="Roboto Medium"/>
                <a:cs typeface="Roboto Medium"/>
                <a:sym typeface="Roboto Medium"/>
              </a:rPr>
              <a:t>4</a:t>
            </a:r>
            <a:endParaRPr b="0" i="0" sz="1400" u="none" cap="none" strike="noStrike">
              <a:solidFill>
                <a:srgbClr val="000000"/>
              </a:solidFill>
              <a:latin typeface="Arial"/>
              <a:ea typeface="Arial"/>
              <a:cs typeface="Arial"/>
              <a:sym typeface="Arial"/>
            </a:endParaRPr>
          </a:p>
        </p:txBody>
      </p:sp>
      <p:pic>
        <p:nvPicPr>
          <p:cNvPr id="449" name="Google Shape;449;p32" title="Group 160.png"/>
          <p:cNvPicPr preferRelativeResize="0"/>
          <p:nvPr/>
        </p:nvPicPr>
        <p:blipFill rotWithShape="1">
          <a:blip r:embed="rId6">
            <a:alphaModFix/>
          </a:blip>
          <a:srcRect b="0" l="0" r="0" t="0"/>
          <a:stretch/>
        </p:blipFill>
        <p:spPr>
          <a:xfrm>
            <a:off x="1020546" y="3689259"/>
            <a:ext cx="1806789" cy="465725"/>
          </a:xfrm>
          <a:prstGeom prst="rect">
            <a:avLst/>
          </a:prstGeom>
          <a:noFill/>
          <a:ln>
            <a:noFill/>
          </a:ln>
        </p:spPr>
      </p:pic>
      <p:pic>
        <p:nvPicPr>
          <p:cNvPr id="450" name="Google Shape;450;p32" title="Vector 18.png"/>
          <p:cNvPicPr preferRelativeResize="0"/>
          <p:nvPr/>
        </p:nvPicPr>
        <p:blipFill rotWithShape="1">
          <a:blip r:embed="rId4">
            <a:alphaModFix/>
          </a:blip>
          <a:srcRect b="0" l="0" r="0" t="0"/>
          <a:stretch/>
        </p:blipFill>
        <p:spPr>
          <a:xfrm rot="5400000">
            <a:off x="443270" y="2687786"/>
            <a:ext cx="465725" cy="437299"/>
          </a:xfrm>
          <a:prstGeom prst="rect">
            <a:avLst/>
          </a:prstGeom>
          <a:noFill/>
          <a:ln>
            <a:noFill/>
          </a:ln>
        </p:spPr>
      </p:pic>
      <p:sp>
        <p:nvSpPr>
          <p:cNvPr id="451" name="Google Shape;451;p32"/>
          <p:cNvSpPr txBox="1"/>
          <p:nvPr/>
        </p:nvSpPr>
        <p:spPr>
          <a:xfrm>
            <a:off x="537396" y="2706311"/>
            <a:ext cx="2058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400"/>
              <a:buFont typeface="Arial"/>
              <a:buNone/>
            </a:pPr>
            <a:r>
              <a:rPr b="0" i="0" lang="uk" sz="1400" u="none" cap="none" strike="noStrike">
                <a:solidFill>
                  <a:schemeClr val="dk1"/>
                </a:solidFill>
                <a:latin typeface="Roboto Medium"/>
                <a:ea typeface="Roboto Medium"/>
                <a:cs typeface="Roboto Medium"/>
                <a:sym typeface="Roboto Medium"/>
              </a:rPr>
              <a:t>2</a:t>
            </a:r>
            <a:endParaRPr b="0" i="0" sz="1400" u="none" cap="none" strike="noStrike">
              <a:solidFill>
                <a:srgbClr val="000000"/>
              </a:solidFill>
              <a:latin typeface="Arial"/>
              <a:ea typeface="Arial"/>
              <a:cs typeface="Arial"/>
              <a:sym typeface="Arial"/>
            </a:endParaRPr>
          </a:p>
        </p:txBody>
      </p:sp>
      <p:pic>
        <p:nvPicPr>
          <p:cNvPr id="452" name="Google Shape;452;p32" title="Group 1612.png"/>
          <p:cNvPicPr preferRelativeResize="0"/>
          <p:nvPr/>
        </p:nvPicPr>
        <p:blipFill rotWithShape="1">
          <a:blip r:embed="rId7">
            <a:alphaModFix/>
          </a:blip>
          <a:srcRect b="0" l="0" r="0" t="0"/>
          <a:stretch/>
        </p:blipFill>
        <p:spPr>
          <a:xfrm>
            <a:off x="4376609" y="3023303"/>
            <a:ext cx="636964" cy="1347426"/>
          </a:xfrm>
          <a:prstGeom prst="rect">
            <a:avLst/>
          </a:prstGeom>
          <a:noFill/>
          <a:ln>
            <a:noFill/>
          </a:ln>
        </p:spPr>
      </p:pic>
      <p:sp>
        <p:nvSpPr>
          <p:cNvPr id="453" name="Google Shape;453;p32"/>
          <p:cNvSpPr txBox="1"/>
          <p:nvPr/>
        </p:nvSpPr>
        <p:spPr>
          <a:xfrm rot="447009">
            <a:off x="6594629" y="960966"/>
            <a:ext cx="2452958" cy="898680"/>
          </a:xfrm>
          <a:prstGeom prst="rect">
            <a:avLst/>
          </a:prstGeom>
          <a:noFill/>
          <a:ln>
            <a:noFill/>
          </a:ln>
        </p:spPr>
        <p:txBody>
          <a:bodyPr anchorCtr="0" anchor="t" bIns="74750" lIns="74750" spcFirstLastPara="1" rIns="74750" wrap="square" tIns="74750">
            <a:spAutoFit/>
          </a:bodyPr>
          <a:lstStyle/>
          <a:p>
            <a:pPr indent="0" lvl="0" marL="0" marR="0" rtl="0" algn="l">
              <a:lnSpc>
                <a:spcPct val="115000"/>
              </a:lnSpc>
              <a:spcBef>
                <a:spcPts val="0"/>
              </a:spcBef>
              <a:spcAft>
                <a:spcPts val="0"/>
              </a:spcAft>
              <a:buClr>
                <a:srgbClr val="000000"/>
              </a:buClr>
              <a:buSzPts val="1472"/>
              <a:buFont typeface="Arial"/>
              <a:buNone/>
            </a:pPr>
            <a:r>
              <a:rPr b="1" i="0" lang="uk" sz="1472" u="none" cap="none" strike="noStrike">
                <a:solidFill>
                  <a:schemeClr val="lt1"/>
                </a:solidFill>
                <a:latin typeface="Montserrat"/>
                <a:ea typeface="Montserrat"/>
                <a:cs typeface="Montserrat"/>
                <a:sym typeface="Montserrat"/>
              </a:rPr>
              <a:t>Яку воду із зображених ти обереш? Чому?</a:t>
            </a:r>
            <a:endParaRPr b="1" i="0" sz="1472" u="none" cap="none" strike="noStrike">
              <a:solidFill>
                <a:schemeClr val="lt1"/>
              </a:solidFill>
              <a:latin typeface="Montserrat"/>
              <a:ea typeface="Montserrat"/>
              <a:cs typeface="Montserrat"/>
              <a:sym typeface="Montserrat"/>
            </a:endParaRPr>
          </a:p>
        </p:txBody>
      </p:sp>
      <p:pic>
        <p:nvPicPr>
          <p:cNvPr id="454" name="Google Shape;454;p32"/>
          <p:cNvPicPr preferRelativeResize="0"/>
          <p:nvPr/>
        </p:nvPicPr>
        <p:blipFill rotWithShape="1">
          <a:blip r:embed="rId8">
            <a:alphaModFix/>
          </a:blip>
          <a:srcRect b="0" l="0" r="0" t="0"/>
          <a:stretch/>
        </p:blipFill>
        <p:spPr>
          <a:xfrm>
            <a:off x="5547619" y="1668835"/>
            <a:ext cx="3257827" cy="3379778"/>
          </a:xfrm>
          <a:prstGeom prst="rect">
            <a:avLst/>
          </a:prstGeom>
          <a:noFill/>
          <a:ln>
            <a:noFill/>
          </a:ln>
        </p:spPr>
      </p:pic>
      <p:pic>
        <p:nvPicPr>
          <p:cNvPr id="455" name="Google Shape;455;p32" title="Group 1321316872.png"/>
          <p:cNvPicPr preferRelativeResize="0"/>
          <p:nvPr/>
        </p:nvPicPr>
        <p:blipFill rotWithShape="1">
          <a:blip r:embed="rId9">
            <a:alphaModFix/>
          </a:blip>
          <a:srcRect b="0" l="0" r="0" t="0"/>
          <a:stretch/>
        </p:blipFill>
        <p:spPr>
          <a:xfrm>
            <a:off x="1222801" y="810408"/>
            <a:ext cx="1406600" cy="150721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pic>
        <p:nvPicPr>
          <p:cNvPr id="460" name="Google Shape;460;p34" title="qr-code.png"/>
          <p:cNvPicPr preferRelativeResize="0"/>
          <p:nvPr/>
        </p:nvPicPr>
        <p:blipFill rotWithShape="1">
          <a:blip r:embed="rId3">
            <a:alphaModFix/>
          </a:blip>
          <a:srcRect b="0" l="0" r="0" t="0"/>
          <a:stretch/>
        </p:blipFill>
        <p:spPr>
          <a:xfrm>
            <a:off x="5552475" y="1384422"/>
            <a:ext cx="2363001" cy="2363001"/>
          </a:xfrm>
          <a:prstGeom prst="rect">
            <a:avLst/>
          </a:prstGeom>
          <a:noFill/>
          <a:ln>
            <a:noFill/>
          </a:ln>
        </p:spPr>
      </p:pic>
      <p:sp>
        <p:nvSpPr>
          <p:cNvPr id="461" name="Google Shape;461;p34"/>
          <p:cNvSpPr/>
          <p:nvPr/>
        </p:nvSpPr>
        <p:spPr>
          <a:xfrm>
            <a:off x="444000" y="2506616"/>
            <a:ext cx="4053900" cy="991500"/>
          </a:xfrm>
          <a:prstGeom prst="roundRect">
            <a:avLst>
              <a:gd fmla="val 11170" name="adj"/>
            </a:avLst>
          </a:prstGeom>
          <a:solidFill>
            <a:srgbClr val="52D893"/>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462" name="Google Shape;462;p34"/>
          <p:cNvSpPr txBox="1"/>
          <p:nvPr/>
        </p:nvSpPr>
        <p:spPr>
          <a:xfrm>
            <a:off x="293050" y="255025"/>
            <a:ext cx="5327700" cy="61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uk" sz="3000" u="none" cap="none" strike="noStrike">
                <a:solidFill>
                  <a:srgbClr val="000000"/>
                </a:solidFill>
                <a:latin typeface="Montserrat SemiBold"/>
                <a:ea typeface="Montserrat SemiBold"/>
                <a:cs typeface="Montserrat SemiBold"/>
                <a:sym typeface="Montserrat SemiBold"/>
              </a:rPr>
              <a:t>ГРА «ТАК / НІ»</a:t>
            </a:r>
            <a:endParaRPr b="0" i="0" sz="3000" u="none" cap="none" strike="noStrike">
              <a:solidFill>
                <a:srgbClr val="000000"/>
              </a:solidFill>
              <a:latin typeface="Montserrat"/>
              <a:ea typeface="Montserrat"/>
              <a:cs typeface="Montserrat"/>
              <a:sym typeface="Montserrat"/>
            </a:endParaRPr>
          </a:p>
        </p:txBody>
      </p:sp>
      <p:sp>
        <p:nvSpPr>
          <p:cNvPr id="463" name="Google Shape;463;p34"/>
          <p:cNvSpPr txBox="1"/>
          <p:nvPr>
            <p:ph idx="1" type="body"/>
          </p:nvPr>
        </p:nvSpPr>
        <p:spPr>
          <a:xfrm>
            <a:off x="622150" y="2624424"/>
            <a:ext cx="3123000" cy="69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600">
                <a:solidFill>
                  <a:schemeClr val="dk1"/>
                </a:solidFill>
                <a:latin typeface="Montserrat SemiBold"/>
                <a:ea typeface="Montserrat SemiBold"/>
                <a:cs typeface="Montserrat SemiBold"/>
                <a:sym typeface="Montserrat SemiBold"/>
              </a:rPr>
              <a:t>✔ «Так» — якщо це правильна дія</a:t>
            </a:r>
            <a:endParaRPr sz="1600">
              <a:solidFill>
                <a:schemeClr val="dk1"/>
              </a:solidFill>
              <a:latin typeface="Montserrat SemiBold"/>
              <a:ea typeface="Montserrat SemiBold"/>
              <a:cs typeface="Montserrat SemiBold"/>
              <a:sym typeface="Montserrat SemiBold"/>
            </a:endParaRPr>
          </a:p>
        </p:txBody>
      </p:sp>
      <p:pic>
        <p:nvPicPr>
          <p:cNvPr id="464" name="Google Shape;464;p34"/>
          <p:cNvPicPr preferRelativeResize="0"/>
          <p:nvPr/>
        </p:nvPicPr>
        <p:blipFill rotWithShape="1">
          <a:blip r:embed="rId4">
            <a:alphaModFix/>
          </a:blip>
          <a:srcRect b="0" l="0" r="0" t="0"/>
          <a:stretch/>
        </p:blipFill>
        <p:spPr>
          <a:xfrm rot="-4497421">
            <a:off x="3571723" y="79449"/>
            <a:ext cx="734973" cy="743984"/>
          </a:xfrm>
          <a:prstGeom prst="rect">
            <a:avLst/>
          </a:prstGeom>
          <a:noFill/>
          <a:ln>
            <a:noFill/>
          </a:ln>
        </p:spPr>
      </p:pic>
      <p:sp>
        <p:nvSpPr>
          <p:cNvPr id="465" name="Google Shape;465;p34"/>
          <p:cNvSpPr/>
          <p:nvPr/>
        </p:nvSpPr>
        <p:spPr>
          <a:xfrm>
            <a:off x="444000" y="3651716"/>
            <a:ext cx="4053900" cy="991500"/>
          </a:xfrm>
          <a:prstGeom prst="roundRect">
            <a:avLst>
              <a:gd fmla="val 11170" name="adj"/>
            </a:avLst>
          </a:prstGeom>
          <a:solidFill>
            <a:srgbClr val="FBBD04"/>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466" name="Google Shape;466;p34"/>
          <p:cNvSpPr txBox="1"/>
          <p:nvPr>
            <p:ph idx="1" type="body"/>
          </p:nvPr>
        </p:nvSpPr>
        <p:spPr>
          <a:xfrm>
            <a:off x="622150" y="3769524"/>
            <a:ext cx="3123000" cy="69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800"/>
              <a:buNone/>
            </a:pPr>
            <a:r>
              <a:rPr lang="uk" sz="1600">
                <a:solidFill>
                  <a:schemeClr val="dk1"/>
                </a:solidFill>
                <a:latin typeface="Montserrat SemiBold"/>
                <a:ea typeface="Montserrat SemiBold"/>
                <a:cs typeface="Montserrat SemiBold"/>
                <a:sym typeface="Montserrat SemiBold"/>
              </a:rPr>
              <a:t>❌ «Ні» — якщо це неправильна дія</a:t>
            </a:r>
            <a:endParaRPr sz="1600">
              <a:solidFill>
                <a:schemeClr val="dk1"/>
              </a:solidFill>
              <a:latin typeface="Montserrat SemiBold"/>
              <a:ea typeface="Montserrat SemiBold"/>
              <a:cs typeface="Montserrat SemiBold"/>
              <a:sym typeface="Montserrat SemiBold"/>
            </a:endParaRPr>
          </a:p>
          <a:p>
            <a:pPr indent="0" lvl="0" marL="0" rtl="0" algn="l">
              <a:lnSpc>
                <a:spcPct val="115000"/>
              </a:lnSpc>
              <a:spcBef>
                <a:spcPts val="1200"/>
              </a:spcBef>
              <a:spcAft>
                <a:spcPts val="1200"/>
              </a:spcAft>
              <a:buSzPts val="1800"/>
              <a:buNone/>
            </a:pPr>
            <a:r>
              <a:t/>
            </a:r>
            <a:endParaRPr sz="1600">
              <a:solidFill>
                <a:schemeClr val="dk1"/>
              </a:solidFill>
              <a:latin typeface="Montserrat SemiBold"/>
              <a:ea typeface="Montserrat SemiBold"/>
              <a:cs typeface="Montserrat SemiBold"/>
              <a:sym typeface="Montserrat SemiBold"/>
            </a:endParaRPr>
          </a:p>
        </p:txBody>
      </p:sp>
      <p:sp>
        <p:nvSpPr>
          <p:cNvPr id="467" name="Google Shape;467;p34"/>
          <p:cNvSpPr txBox="1"/>
          <p:nvPr/>
        </p:nvSpPr>
        <p:spPr>
          <a:xfrm>
            <a:off x="293050" y="1055125"/>
            <a:ext cx="4835700" cy="99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uk" sz="3000" u="none" cap="none" strike="noStrike">
                <a:solidFill>
                  <a:srgbClr val="000000"/>
                </a:solidFill>
                <a:latin typeface="Montserrat"/>
                <a:ea typeface="Montserrat"/>
                <a:cs typeface="Montserrat"/>
                <a:sym typeface="Montserrat"/>
              </a:rPr>
              <a:t>ПРОЧИТАЙ СИТУАЦІЮ </a:t>
            </a:r>
            <a:endParaRPr b="0" i="0" sz="30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000"/>
              <a:buFont typeface="Arial"/>
              <a:buNone/>
            </a:pPr>
            <a:r>
              <a:rPr b="0" i="0" lang="uk" sz="3000" u="none" cap="none" strike="noStrike">
                <a:solidFill>
                  <a:srgbClr val="000000"/>
                </a:solidFill>
                <a:latin typeface="Montserrat"/>
                <a:ea typeface="Montserrat"/>
                <a:cs typeface="Montserrat"/>
                <a:sym typeface="Montserrat"/>
              </a:rPr>
              <a:t>Й ОБЕРИ:</a:t>
            </a:r>
            <a:endParaRPr b="0" i="0" sz="3000" u="none" cap="none" strike="noStrike">
              <a:solidFill>
                <a:srgbClr val="000000"/>
              </a:solidFill>
              <a:latin typeface="Montserrat"/>
              <a:ea typeface="Montserrat"/>
              <a:cs typeface="Montserrat"/>
              <a:sym typeface="Montserrat"/>
            </a:endParaRPr>
          </a:p>
        </p:txBody>
      </p:sp>
      <p:sp>
        <p:nvSpPr>
          <p:cNvPr id="468" name="Google Shape;468;p34">
            <a:hlinkClick r:id="rId5"/>
          </p:cNvPr>
          <p:cNvSpPr/>
          <p:nvPr/>
        </p:nvSpPr>
        <p:spPr>
          <a:xfrm>
            <a:off x="4700750" y="4152896"/>
            <a:ext cx="4053900" cy="490200"/>
          </a:xfrm>
          <a:prstGeom prst="roundRect">
            <a:avLst>
              <a:gd fmla="val 26005" name="adj"/>
            </a:avLst>
          </a:prstGeom>
          <a:solidFill>
            <a:srgbClr val="4895F7"/>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rPr b="1" i="0" lang="uk" sz="1800" u="sng" cap="none" strike="noStrike">
                <a:solidFill>
                  <a:schemeClr val="lt1"/>
                </a:solidFill>
                <a:latin typeface="Montserrat"/>
                <a:ea typeface="Montserrat"/>
                <a:cs typeface="Montserrat"/>
                <a:sym typeface="Montserrat"/>
                <a:hlinkClick r:id="rId6">
                  <a:extLst>
                    <a:ext uri="{A12FA001-AC4F-418D-AE19-62706E023703}">
                      <ahyp:hlinkClr val="tx"/>
                    </a:ext>
                  </a:extLst>
                </a:hlinkClick>
              </a:rPr>
              <a:t>Перейти до інтерактиву</a:t>
            </a:r>
            <a:endParaRPr b="1" i="0" sz="1800" u="none" cap="none" strike="noStrike">
              <a:solidFill>
                <a:schemeClr val="lt1"/>
              </a:solidFill>
              <a:latin typeface="Montserrat"/>
              <a:ea typeface="Montserrat"/>
              <a:cs typeface="Montserrat"/>
              <a:sym typeface="Montserrat"/>
            </a:endParaRPr>
          </a:p>
        </p:txBody>
      </p:sp>
      <p:pic>
        <p:nvPicPr>
          <p:cNvPr id="469" name="Google Shape;469;p34" title="Group 161.png"/>
          <p:cNvPicPr preferRelativeResize="0"/>
          <p:nvPr/>
        </p:nvPicPr>
        <p:blipFill rotWithShape="1">
          <a:blip r:embed="rId7">
            <a:alphaModFix/>
          </a:blip>
          <a:srcRect b="0" l="0" r="0" t="0"/>
          <a:stretch/>
        </p:blipFill>
        <p:spPr>
          <a:xfrm flipH="1" rot="8301657">
            <a:off x="7168741" y="3726599"/>
            <a:ext cx="513255" cy="572699"/>
          </a:xfrm>
          <a:prstGeom prst="rect">
            <a:avLst/>
          </a:prstGeom>
          <a:noFill/>
          <a:ln>
            <a:noFill/>
          </a:ln>
        </p:spPr>
      </p:pic>
      <p:sp>
        <p:nvSpPr>
          <p:cNvPr id="470" name="Google Shape;470;p34"/>
          <p:cNvSpPr txBox="1"/>
          <p:nvPr>
            <p:ph idx="1" type="body"/>
          </p:nvPr>
        </p:nvSpPr>
        <p:spPr>
          <a:xfrm>
            <a:off x="7670640" y="3792193"/>
            <a:ext cx="1095300" cy="293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SzPts val="1800"/>
              <a:buNone/>
            </a:pPr>
            <a:r>
              <a:rPr lang="uk" sz="1000">
                <a:solidFill>
                  <a:srgbClr val="333333"/>
                </a:solidFill>
                <a:latin typeface="Montserrat Medium"/>
                <a:ea typeface="Montserrat Medium"/>
                <a:cs typeface="Montserrat Medium"/>
                <a:sym typeface="Montserrat Medium"/>
              </a:rPr>
              <a:t>Натисніть тут</a:t>
            </a:r>
            <a:endParaRPr sz="1000">
              <a:solidFill>
                <a:srgbClr val="333333"/>
              </a:solidFill>
              <a:latin typeface="Montserrat Medium"/>
              <a:ea typeface="Montserrat Medium"/>
              <a:cs typeface="Montserrat Medium"/>
              <a:sym typeface="Montserrat Medium"/>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474" name="Shape 474"/>
        <p:cNvGrpSpPr/>
        <p:nvPr/>
      </p:nvGrpSpPr>
      <p:grpSpPr>
        <a:xfrm>
          <a:off x="0" y="0"/>
          <a:ext cx="0" cy="0"/>
          <a:chOff x="0" y="0"/>
          <a:chExt cx="0" cy="0"/>
        </a:xfrm>
      </p:grpSpPr>
      <p:pic>
        <p:nvPicPr>
          <p:cNvPr id="475" name="Google Shape;475;p35" title="Vector 18.png"/>
          <p:cNvPicPr preferRelativeResize="0"/>
          <p:nvPr/>
        </p:nvPicPr>
        <p:blipFill rotWithShape="1">
          <a:blip r:embed="rId3">
            <a:alphaModFix/>
          </a:blip>
          <a:srcRect b="0" l="0" r="0" t="0"/>
          <a:stretch/>
        </p:blipFill>
        <p:spPr>
          <a:xfrm>
            <a:off x="891075" y="596454"/>
            <a:ext cx="3512359" cy="1981458"/>
          </a:xfrm>
          <a:prstGeom prst="rect">
            <a:avLst/>
          </a:prstGeom>
          <a:noFill/>
          <a:ln>
            <a:noFill/>
          </a:ln>
        </p:spPr>
      </p:pic>
      <p:pic>
        <p:nvPicPr>
          <p:cNvPr id="476" name="Google Shape;476;p35" title="Vector 18.png"/>
          <p:cNvPicPr preferRelativeResize="0"/>
          <p:nvPr/>
        </p:nvPicPr>
        <p:blipFill rotWithShape="1">
          <a:blip r:embed="rId3">
            <a:alphaModFix/>
          </a:blip>
          <a:srcRect b="0" l="0" r="0" t="0"/>
          <a:stretch/>
        </p:blipFill>
        <p:spPr>
          <a:xfrm>
            <a:off x="4751547" y="596454"/>
            <a:ext cx="3512359" cy="1981458"/>
          </a:xfrm>
          <a:prstGeom prst="rect">
            <a:avLst/>
          </a:prstGeom>
          <a:noFill/>
          <a:ln>
            <a:noFill/>
          </a:ln>
        </p:spPr>
      </p:pic>
      <p:pic>
        <p:nvPicPr>
          <p:cNvPr id="477" name="Google Shape;477;p35" title="Vector 18.png"/>
          <p:cNvPicPr preferRelativeResize="0"/>
          <p:nvPr/>
        </p:nvPicPr>
        <p:blipFill rotWithShape="1">
          <a:blip r:embed="rId3">
            <a:alphaModFix/>
          </a:blip>
          <a:srcRect b="0" l="0" r="0" t="0"/>
          <a:stretch/>
        </p:blipFill>
        <p:spPr>
          <a:xfrm>
            <a:off x="891075" y="2717583"/>
            <a:ext cx="3512359" cy="1981458"/>
          </a:xfrm>
          <a:prstGeom prst="rect">
            <a:avLst/>
          </a:prstGeom>
          <a:noFill/>
          <a:ln>
            <a:noFill/>
          </a:ln>
        </p:spPr>
      </p:pic>
      <p:pic>
        <p:nvPicPr>
          <p:cNvPr id="478" name="Google Shape;478;p35" title="Group 128.png"/>
          <p:cNvPicPr preferRelativeResize="0"/>
          <p:nvPr/>
        </p:nvPicPr>
        <p:blipFill rotWithShape="1">
          <a:blip r:embed="rId4">
            <a:alphaModFix/>
          </a:blip>
          <a:srcRect b="0" l="0" r="0" t="0"/>
          <a:stretch/>
        </p:blipFill>
        <p:spPr>
          <a:xfrm rot="476701">
            <a:off x="3278631" y="1019287"/>
            <a:ext cx="708064" cy="1138383"/>
          </a:xfrm>
          <a:prstGeom prst="rect">
            <a:avLst/>
          </a:prstGeom>
          <a:noFill/>
          <a:ln>
            <a:noFill/>
          </a:ln>
        </p:spPr>
      </p:pic>
      <p:pic>
        <p:nvPicPr>
          <p:cNvPr id="479" name="Google Shape;479;p35" title="Group 15.png"/>
          <p:cNvPicPr preferRelativeResize="0"/>
          <p:nvPr/>
        </p:nvPicPr>
        <p:blipFill rotWithShape="1">
          <a:blip r:embed="rId5">
            <a:alphaModFix/>
          </a:blip>
          <a:srcRect b="0" l="0" r="0" t="0"/>
          <a:stretch/>
        </p:blipFill>
        <p:spPr>
          <a:xfrm flipH="1" rot="4351877">
            <a:off x="1576810" y="897925"/>
            <a:ext cx="1149848" cy="1915280"/>
          </a:xfrm>
          <a:prstGeom prst="rect">
            <a:avLst/>
          </a:prstGeom>
          <a:noFill/>
          <a:ln>
            <a:noFill/>
          </a:ln>
        </p:spPr>
      </p:pic>
      <p:pic>
        <p:nvPicPr>
          <p:cNvPr id="480" name="Google Shape;480;p35" title="Vector 18.png"/>
          <p:cNvPicPr preferRelativeResize="0"/>
          <p:nvPr/>
        </p:nvPicPr>
        <p:blipFill rotWithShape="1">
          <a:blip r:embed="rId3">
            <a:alphaModFix/>
          </a:blip>
          <a:srcRect b="0" l="0" r="0" t="0"/>
          <a:stretch/>
        </p:blipFill>
        <p:spPr>
          <a:xfrm>
            <a:off x="4751547" y="2717583"/>
            <a:ext cx="3512359" cy="1981458"/>
          </a:xfrm>
          <a:prstGeom prst="rect">
            <a:avLst/>
          </a:prstGeom>
          <a:noFill/>
          <a:ln>
            <a:noFill/>
          </a:ln>
        </p:spPr>
      </p:pic>
      <p:pic>
        <p:nvPicPr>
          <p:cNvPr id="481" name="Google Shape;481;p35" title="Group 108.png"/>
          <p:cNvPicPr preferRelativeResize="0"/>
          <p:nvPr/>
        </p:nvPicPr>
        <p:blipFill rotWithShape="1">
          <a:blip r:embed="rId6">
            <a:alphaModFix/>
          </a:blip>
          <a:srcRect b="-3312" l="3201" r="3201" t="-4226"/>
          <a:stretch/>
        </p:blipFill>
        <p:spPr>
          <a:xfrm>
            <a:off x="5029471" y="510077"/>
            <a:ext cx="3336788" cy="1733375"/>
          </a:xfrm>
          <a:prstGeom prst="rect">
            <a:avLst/>
          </a:prstGeom>
          <a:noFill/>
          <a:ln>
            <a:noFill/>
          </a:ln>
        </p:spPr>
      </p:pic>
      <p:pic>
        <p:nvPicPr>
          <p:cNvPr id="482" name="Google Shape;482;p35" title="Group 156.png"/>
          <p:cNvPicPr preferRelativeResize="0"/>
          <p:nvPr/>
        </p:nvPicPr>
        <p:blipFill rotWithShape="1">
          <a:blip r:embed="rId7">
            <a:alphaModFix/>
          </a:blip>
          <a:srcRect b="0" l="0" r="0" t="0"/>
          <a:stretch/>
        </p:blipFill>
        <p:spPr>
          <a:xfrm>
            <a:off x="5034600" y="2845014"/>
            <a:ext cx="1574200" cy="1574200"/>
          </a:xfrm>
          <a:prstGeom prst="rect">
            <a:avLst/>
          </a:prstGeom>
          <a:noFill/>
          <a:ln>
            <a:noFill/>
          </a:ln>
        </p:spPr>
      </p:pic>
      <p:pic>
        <p:nvPicPr>
          <p:cNvPr id="483" name="Google Shape;483;p35" title="Group 153.png"/>
          <p:cNvPicPr preferRelativeResize="0"/>
          <p:nvPr/>
        </p:nvPicPr>
        <p:blipFill rotWithShape="1">
          <a:blip r:embed="rId8">
            <a:alphaModFix/>
          </a:blip>
          <a:srcRect b="0" l="0" r="0" t="0"/>
          <a:stretch/>
        </p:blipFill>
        <p:spPr>
          <a:xfrm>
            <a:off x="2345800" y="3754765"/>
            <a:ext cx="717400" cy="629500"/>
          </a:xfrm>
          <a:prstGeom prst="rect">
            <a:avLst/>
          </a:prstGeom>
          <a:noFill/>
          <a:ln>
            <a:noFill/>
          </a:ln>
        </p:spPr>
      </p:pic>
      <p:pic>
        <p:nvPicPr>
          <p:cNvPr id="484" name="Google Shape;484;p35" title="Group 161.png"/>
          <p:cNvPicPr preferRelativeResize="0"/>
          <p:nvPr/>
        </p:nvPicPr>
        <p:blipFill rotWithShape="1">
          <a:blip r:embed="rId9">
            <a:alphaModFix/>
          </a:blip>
          <a:srcRect b="0" l="0" r="0" t="0"/>
          <a:stretch/>
        </p:blipFill>
        <p:spPr>
          <a:xfrm>
            <a:off x="1415321" y="3034594"/>
            <a:ext cx="636964" cy="1347426"/>
          </a:xfrm>
          <a:prstGeom prst="rect">
            <a:avLst/>
          </a:prstGeom>
          <a:noFill/>
          <a:ln>
            <a:noFill/>
          </a:ln>
        </p:spPr>
      </p:pic>
      <p:grpSp>
        <p:nvGrpSpPr>
          <p:cNvPr id="485" name="Google Shape;485;p35"/>
          <p:cNvGrpSpPr/>
          <p:nvPr/>
        </p:nvGrpSpPr>
        <p:grpSpPr>
          <a:xfrm rot="-421472">
            <a:off x="5839954" y="3475776"/>
            <a:ext cx="3108218" cy="1683062"/>
            <a:chOff x="4745963" y="2401111"/>
            <a:chExt cx="4394426" cy="2379527"/>
          </a:xfrm>
        </p:grpSpPr>
        <p:pic>
          <p:nvPicPr>
            <p:cNvPr id="486" name="Google Shape;486;p35" title="reflekcia-blue.png"/>
            <p:cNvPicPr preferRelativeResize="0"/>
            <p:nvPr/>
          </p:nvPicPr>
          <p:blipFill rotWithShape="1">
            <a:blip r:embed="rId10">
              <a:alphaModFix/>
            </a:blip>
            <a:srcRect b="0" l="0" r="0" t="0"/>
            <a:stretch/>
          </p:blipFill>
          <p:spPr>
            <a:xfrm flipH="1" rot="-10312282">
              <a:off x="4852676" y="2687624"/>
              <a:ext cx="4181000" cy="1806500"/>
            </a:xfrm>
            <a:prstGeom prst="rect">
              <a:avLst/>
            </a:prstGeom>
            <a:noFill/>
            <a:ln>
              <a:noFill/>
            </a:ln>
          </p:spPr>
        </p:pic>
        <p:sp>
          <p:nvSpPr>
            <p:cNvPr id="487" name="Google Shape;487;p35"/>
            <p:cNvSpPr txBox="1"/>
            <p:nvPr/>
          </p:nvSpPr>
          <p:spPr>
            <a:xfrm rot="512407">
              <a:off x="5453616" y="3032398"/>
              <a:ext cx="2999963" cy="1416102"/>
            </a:xfrm>
            <a:prstGeom prst="rect">
              <a:avLst/>
            </a:prstGeom>
            <a:noFill/>
            <a:ln>
              <a:noFill/>
            </a:ln>
          </p:spPr>
          <p:txBody>
            <a:bodyPr anchorCtr="0" anchor="t" bIns="64675" lIns="64675" spcFirstLastPara="1" rIns="64675" wrap="square" tIns="64675">
              <a:spAutoFit/>
            </a:bodyPr>
            <a:lstStyle/>
            <a:p>
              <a:pPr indent="0" lvl="0" marL="0" marR="0" rtl="0" algn="l">
                <a:lnSpc>
                  <a:spcPct val="100000"/>
                </a:lnSpc>
                <a:spcBef>
                  <a:spcPts val="0"/>
                </a:spcBef>
                <a:spcAft>
                  <a:spcPts val="0"/>
                </a:spcAft>
                <a:buClr>
                  <a:srgbClr val="000000"/>
                </a:buClr>
                <a:buSzPts val="1132"/>
                <a:buFont typeface="Arial"/>
                <a:buNone/>
              </a:pPr>
              <a:r>
                <a:rPr b="1" i="0" lang="uk" sz="1132" u="none" cap="none" strike="noStrike">
                  <a:solidFill>
                    <a:schemeClr val="lt1"/>
                  </a:solidFill>
                  <a:latin typeface="Montserrat"/>
                  <a:ea typeface="Montserrat"/>
                  <a:cs typeface="Montserrat"/>
                  <a:sym typeface="Montserrat"/>
                </a:rPr>
                <a:t>Коли зникає світло, іноді може зникнути й вода, бо насоси не працюють без електроенергії.</a:t>
              </a:r>
              <a:endParaRPr b="1" i="0" sz="1132"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1132"/>
                <a:buFont typeface="Arial"/>
                <a:buNone/>
              </a:pPr>
              <a:r>
                <a:t/>
              </a:r>
              <a:endParaRPr b="1" i="0" sz="1132" u="none" cap="none" strike="noStrike">
                <a:solidFill>
                  <a:schemeClr val="lt1"/>
                </a:solidFill>
                <a:latin typeface="Montserrat"/>
                <a:ea typeface="Montserrat"/>
                <a:cs typeface="Montserrat"/>
                <a:sym typeface="Montserrat"/>
              </a:endParaRPr>
            </a:p>
          </p:txBody>
        </p:sp>
      </p:grpSp>
      <p:grpSp>
        <p:nvGrpSpPr>
          <p:cNvPr id="488" name="Google Shape;488;p35"/>
          <p:cNvGrpSpPr/>
          <p:nvPr/>
        </p:nvGrpSpPr>
        <p:grpSpPr>
          <a:xfrm rot="-433432">
            <a:off x="1760938" y="2290380"/>
            <a:ext cx="3102260" cy="1696210"/>
            <a:chOff x="4741719" y="2387193"/>
            <a:chExt cx="4402912" cy="2407363"/>
          </a:xfrm>
        </p:grpSpPr>
        <p:pic>
          <p:nvPicPr>
            <p:cNvPr id="489" name="Google Shape;489;p35" title="reflekcia-blue.png"/>
            <p:cNvPicPr preferRelativeResize="0"/>
            <p:nvPr/>
          </p:nvPicPr>
          <p:blipFill rotWithShape="1">
            <a:blip r:embed="rId10">
              <a:alphaModFix/>
            </a:blip>
            <a:srcRect b="0" l="0" r="0" t="0"/>
            <a:stretch/>
          </p:blipFill>
          <p:spPr>
            <a:xfrm rot="512414">
              <a:off x="4852675" y="2687625"/>
              <a:ext cx="4181000" cy="1806499"/>
            </a:xfrm>
            <a:prstGeom prst="rect">
              <a:avLst/>
            </a:prstGeom>
            <a:noFill/>
            <a:ln>
              <a:noFill/>
            </a:ln>
          </p:spPr>
        </p:pic>
        <p:sp>
          <p:nvSpPr>
            <p:cNvPr id="490" name="Google Shape;490;p35"/>
            <p:cNvSpPr txBox="1"/>
            <p:nvPr/>
          </p:nvSpPr>
          <p:spPr>
            <a:xfrm rot="512407">
              <a:off x="5477611" y="2967017"/>
              <a:ext cx="2999963" cy="1159755"/>
            </a:xfrm>
            <a:prstGeom prst="rect">
              <a:avLst/>
            </a:prstGeom>
            <a:noFill/>
            <a:ln>
              <a:noFill/>
            </a:ln>
          </p:spPr>
          <p:txBody>
            <a:bodyPr anchorCtr="0" anchor="t" bIns="64400" lIns="64400" spcFirstLastPara="1" rIns="64400" wrap="square" tIns="64400">
              <a:spAutoFit/>
            </a:bodyPr>
            <a:lstStyle/>
            <a:p>
              <a:pPr indent="0" lvl="0" marL="0" marR="0" rtl="0" algn="l">
                <a:lnSpc>
                  <a:spcPct val="100000"/>
                </a:lnSpc>
                <a:spcBef>
                  <a:spcPts val="0"/>
                </a:spcBef>
                <a:spcAft>
                  <a:spcPts val="0"/>
                </a:spcAft>
                <a:buClr>
                  <a:srgbClr val="000000"/>
                </a:buClr>
                <a:buSzPts val="1116"/>
                <a:buFont typeface="Arial"/>
                <a:buNone/>
              </a:pPr>
              <a:r>
                <a:rPr b="1" i="0" lang="uk" sz="1116" u="none" cap="none" strike="noStrike">
                  <a:solidFill>
                    <a:schemeClr val="lt1"/>
                  </a:solidFill>
                  <a:latin typeface="Montserrat"/>
                  <a:ea typeface="Montserrat"/>
                  <a:cs typeface="Montserrat"/>
                  <a:sym typeface="Montserrat"/>
                </a:rPr>
                <a:t>Коли бачимо підозрілу воду, ми не ризикуємо, </a:t>
              </a:r>
              <a:br>
                <a:rPr b="1" i="0" lang="uk" sz="1116" u="none" cap="none" strike="noStrike">
                  <a:solidFill>
                    <a:schemeClr val="lt1"/>
                  </a:solidFill>
                  <a:latin typeface="Montserrat"/>
                  <a:ea typeface="Montserrat"/>
                  <a:cs typeface="Montserrat"/>
                  <a:sym typeface="Montserrat"/>
                </a:rPr>
              </a:br>
              <a:r>
                <a:rPr b="1" i="0" lang="uk" sz="1116" u="none" cap="none" strike="noStrike">
                  <a:solidFill>
                    <a:schemeClr val="lt1"/>
                  </a:solidFill>
                  <a:latin typeface="Montserrat"/>
                  <a:ea typeface="Montserrat"/>
                  <a:cs typeface="Montserrat"/>
                  <a:sym typeface="Montserrat"/>
                </a:rPr>
                <a:t>а звертаємося до дорослих.</a:t>
              </a:r>
              <a:endParaRPr b="1" i="0" sz="1116" u="none" cap="none" strike="noStrike">
                <a:solidFill>
                  <a:schemeClr val="lt1"/>
                </a:solidFill>
                <a:latin typeface="Montserrat"/>
                <a:ea typeface="Montserrat"/>
                <a:cs typeface="Montserrat"/>
                <a:sym typeface="Montserrat"/>
              </a:endParaRPr>
            </a:p>
          </p:txBody>
        </p:sp>
      </p:grpSp>
      <p:grpSp>
        <p:nvGrpSpPr>
          <p:cNvPr id="491" name="Google Shape;491;p35"/>
          <p:cNvGrpSpPr/>
          <p:nvPr/>
        </p:nvGrpSpPr>
        <p:grpSpPr>
          <a:xfrm rot="-433185">
            <a:off x="4532698" y="1278562"/>
            <a:ext cx="2953204" cy="1564629"/>
            <a:chOff x="4888217" y="2442437"/>
            <a:chExt cx="4101049" cy="2172765"/>
          </a:xfrm>
        </p:grpSpPr>
        <p:pic>
          <p:nvPicPr>
            <p:cNvPr id="492" name="Google Shape;492;p35" title="reflekcia-blue.png"/>
            <p:cNvPicPr preferRelativeResize="0"/>
            <p:nvPr/>
          </p:nvPicPr>
          <p:blipFill rotWithShape="1">
            <a:blip r:embed="rId10">
              <a:alphaModFix/>
            </a:blip>
            <a:srcRect b="0" l="0" r="0" t="0"/>
            <a:stretch/>
          </p:blipFill>
          <p:spPr>
            <a:xfrm rot="-10366590">
              <a:off x="4979128" y="2682119"/>
              <a:ext cx="3919227" cy="1693401"/>
            </a:xfrm>
            <a:prstGeom prst="rect">
              <a:avLst/>
            </a:prstGeom>
            <a:noFill/>
            <a:ln>
              <a:noFill/>
            </a:ln>
          </p:spPr>
        </p:pic>
        <p:sp>
          <p:nvSpPr>
            <p:cNvPr id="493" name="Google Shape;493;p35"/>
            <p:cNvSpPr txBox="1"/>
            <p:nvPr/>
          </p:nvSpPr>
          <p:spPr>
            <a:xfrm rot="512407">
              <a:off x="5478082" y="3107163"/>
              <a:ext cx="2999963" cy="915542"/>
            </a:xfrm>
            <a:prstGeom prst="rect">
              <a:avLst/>
            </a:prstGeom>
            <a:noFill/>
            <a:ln>
              <a:noFill/>
            </a:ln>
          </p:spPr>
          <p:txBody>
            <a:bodyPr anchorCtr="0" anchor="t" bIns="65825" lIns="65825" spcFirstLastPara="1" rIns="65825" wrap="square" tIns="65825">
              <a:spAutoFit/>
            </a:bodyPr>
            <a:lstStyle/>
            <a:p>
              <a:pPr indent="0" lvl="0" marL="0" marR="0" rtl="0" algn="l">
                <a:lnSpc>
                  <a:spcPct val="100000"/>
                </a:lnSpc>
                <a:spcBef>
                  <a:spcPts val="0"/>
                </a:spcBef>
                <a:spcAft>
                  <a:spcPts val="0"/>
                </a:spcAft>
                <a:buClr>
                  <a:srgbClr val="000000"/>
                </a:buClr>
                <a:buSzPts val="1140"/>
                <a:buFont typeface="Arial"/>
                <a:buNone/>
              </a:pPr>
              <a:r>
                <a:rPr b="1" i="0" lang="uk" sz="1140" u="none" cap="none" strike="noStrike">
                  <a:solidFill>
                    <a:schemeClr val="lt1"/>
                  </a:solidFill>
                  <a:latin typeface="Montserrat"/>
                  <a:ea typeface="Montserrat"/>
                  <a:cs typeface="Montserrat"/>
                  <a:sym typeface="Montserrat"/>
                </a:rPr>
                <a:t>Коли не залишаємо кран відкритим, ми бережемо воду.</a:t>
              </a:r>
              <a:endParaRPr b="1" i="0" sz="1140" u="none" cap="none" strike="noStrike">
                <a:solidFill>
                  <a:schemeClr val="lt1"/>
                </a:solidFill>
                <a:latin typeface="Montserrat"/>
                <a:ea typeface="Montserrat"/>
                <a:cs typeface="Montserrat"/>
                <a:sym typeface="Montserrat"/>
              </a:endParaRPr>
            </a:p>
          </p:txBody>
        </p:sp>
      </p:grpSp>
      <p:grpSp>
        <p:nvGrpSpPr>
          <p:cNvPr id="494" name="Google Shape;494;p35"/>
          <p:cNvGrpSpPr/>
          <p:nvPr/>
        </p:nvGrpSpPr>
        <p:grpSpPr>
          <a:xfrm rot="-433547">
            <a:off x="199710" y="56531"/>
            <a:ext cx="2869613" cy="1520422"/>
            <a:chOff x="4755667" y="2431856"/>
            <a:chExt cx="4375016" cy="2318037"/>
          </a:xfrm>
        </p:grpSpPr>
        <p:pic>
          <p:nvPicPr>
            <p:cNvPr id="495" name="Google Shape;495;p35" title="reflekcia-blue.png"/>
            <p:cNvPicPr preferRelativeResize="0"/>
            <p:nvPr/>
          </p:nvPicPr>
          <p:blipFill rotWithShape="1">
            <a:blip r:embed="rId10">
              <a:alphaModFix/>
            </a:blip>
            <a:srcRect b="0" l="0" r="0" t="0"/>
            <a:stretch/>
          </p:blipFill>
          <p:spPr>
            <a:xfrm flipH="1" rot="433547">
              <a:off x="4852675" y="2687625"/>
              <a:ext cx="4181000" cy="1806499"/>
            </a:xfrm>
            <a:prstGeom prst="rect">
              <a:avLst/>
            </a:prstGeom>
            <a:noFill/>
            <a:ln>
              <a:noFill/>
            </a:ln>
          </p:spPr>
        </p:pic>
        <p:sp>
          <p:nvSpPr>
            <p:cNvPr id="496" name="Google Shape;496;p35"/>
            <p:cNvSpPr txBox="1"/>
            <p:nvPr/>
          </p:nvSpPr>
          <p:spPr>
            <a:xfrm rot="512342">
              <a:off x="5435428" y="3070702"/>
              <a:ext cx="3186219" cy="985930"/>
            </a:xfrm>
            <a:prstGeom prst="rect">
              <a:avLst/>
            </a:prstGeom>
            <a:noFill/>
            <a:ln>
              <a:noFill/>
            </a:ln>
          </p:spPr>
          <p:txBody>
            <a:bodyPr anchorCtr="0" anchor="t" bIns="59950" lIns="59950" spcFirstLastPara="1" rIns="59950" wrap="square" tIns="59950">
              <a:spAutoFit/>
            </a:bodyPr>
            <a:lstStyle/>
            <a:p>
              <a:pPr indent="0" lvl="0" marL="0" marR="0" rtl="0" algn="l">
                <a:lnSpc>
                  <a:spcPct val="100000"/>
                </a:lnSpc>
                <a:spcBef>
                  <a:spcPts val="0"/>
                </a:spcBef>
                <a:spcAft>
                  <a:spcPts val="0"/>
                </a:spcAft>
                <a:buClr>
                  <a:srgbClr val="000000"/>
                </a:buClr>
                <a:buSzPts val="1138"/>
                <a:buFont typeface="Arial"/>
                <a:buNone/>
              </a:pPr>
              <a:r>
                <a:rPr b="1" i="0" lang="uk" sz="1138" u="none" cap="none" strike="noStrike">
                  <a:solidFill>
                    <a:schemeClr val="lt1"/>
                  </a:solidFill>
                  <a:latin typeface="Montserrat"/>
                  <a:ea typeface="Montserrat"/>
                  <a:cs typeface="Montserrat"/>
                  <a:sym typeface="Montserrat"/>
                </a:rPr>
                <a:t>Коли ми п’ємо безпечну воду й миємо руки, то дбаємо про здоров’я.</a:t>
              </a:r>
              <a:endParaRPr b="1" i="0" sz="1138" u="none" cap="none" strike="noStrike">
                <a:solidFill>
                  <a:schemeClr val="lt1"/>
                </a:solidFill>
                <a:latin typeface="Montserrat"/>
                <a:ea typeface="Montserrat"/>
                <a:cs typeface="Montserrat"/>
                <a:sym typeface="Montserrat"/>
              </a:endParaRPr>
            </a:p>
          </p:txBody>
        </p:sp>
      </p:grpSp>
      <p:pic>
        <p:nvPicPr>
          <p:cNvPr id="497" name="Google Shape;497;p35" title="Group (2).png"/>
          <p:cNvPicPr preferRelativeResize="0"/>
          <p:nvPr/>
        </p:nvPicPr>
        <p:blipFill rotWithShape="1">
          <a:blip r:embed="rId11">
            <a:alphaModFix/>
          </a:blip>
          <a:srcRect b="0" l="0" r="0" t="0"/>
          <a:stretch/>
        </p:blipFill>
        <p:spPr>
          <a:xfrm>
            <a:off x="395291" y="1499961"/>
            <a:ext cx="792308" cy="1121825"/>
          </a:xfrm>
          <a:prstGeom prst="rect">
            <a:avLst/>
          </a:prstGeom>
          <a:noFill/>
          <a:ln>
            <a:noFill/>
          </a:ln>
        </p:spPr>
      </p:pic>
      <p:pic>
        <p:nvPicPr>
          <p:cNvPr id="498" name="Google Shape;498;p35" title="Group (1).png"/>
          <p:cNvPicPr preferRelativeResize="0"/>
          <p:nvPr/>
        </p:nvPicPr>
        <p:blipFill rotWithShape="1">
          <a:blip r:embed="rId12">
            <a:alphaModFix/>
          </a:blip>
          <a:srcRect b="0" l="0" r="0" t="0"/>
          <a:stretch/>
        </p:blipFill>
        <p:spPr>
          <a:xfrm>
            <a:off x="4824166" y="405024"/>
            <a:ext cx="792308" cy="1121825"/>
          </a:xfrm>
          <a:prstGeom prst="rect">
            <a:avLst/>
          </a:prstGeom>
          <a:noFill/>
          <a:ln>
            <a:noFill/>
          </a:ln>
        </p:spPr>
      </p:pic>
      <p:pic>
        <p:nvPicPr>
          <p:cNvPr id="499" name="Google Shape;499;p35" title="Group.png"/>
          <p:cNvPicPr preferRelativeResize="0"/>
          <p:nvPr/>
        </p:nvPicPr>
        <p:blipFill rotWithShape="1">
          <a:blip r:embed="rId13">
            <a:alphaModFix/>
          </a:blip>
          <a:srcRect b="0" l="0" r="0" t="0"/>
          <a:stretch/>
        </p:blipFill>
        <p:spPr>
          <a:xfrm>
            <a:off x="3620499" y="3508624"/>
            <a:ext cx="1046340" cy="1121825"/>
          </a:xfrm>
          <a:prstGeom prst="rect">
            <a:avLst/>
          </a:prstGeom>
          <a:noFill/>
          <a:ln>
            <a:noFill/>
          </a:ln>
        </p:spPr>
      </p:pic>
      <p:pic>
        <p:nvPicPr>
          <p:cNvPr id="500" name="Google Shape;500;p35" title="Group 258.png"/>
          <p:cNvPicPr preferRelativeResize="0"/>
          <p:nvPr/>
        </p:nvPicPr>
        <p:blipFill rotWithShape="1">
          <a:blip r:embed="rId14">
            <a:alphaModFix/>
          </a:blip>
          <a:srcRect b="0" l="0" r="0" t="0"/>
          <a:stretch/>
        </p:blipFill>
        <p:spPr>
          <a:xfrm>
            <a:off x="7685575" y="2484075"/>
            <a:ext cx="823823" cy="1121824"/>
          </a:xfrm>
          <a:prstGeom prst="rect">
            <a:avLst/>
          </a:prstGeom>
          <a:noFill/>
          <a:ln>
            <a:noFill/>
          </a:ln>
        </p:spPr>
      </p:pic>
      <p:pic>
        <p:nvPicPr>
          <p:cNvPr id="501" name="Google Shape;501;p35" title="Group (3).png"/>
          <p:cNvPicPr preferRelativeResize="0"/>
          <p:nvPr/>
        </p:nvPicPr>
        <p:blipFill rotWithShape="1">
          <a:blip r:embed="rId15">
            <a:alphaModFix/>
          </a:blip>
          <a:srcRect b="0" l="0" r="0" t="0"/>
          <a:stretch/>
        </p:blipFill>
        <p:spPr>
          <a:xfrm rot="410340">
            <a:off x="6765530" y="2961896"/>
            <a:ext cx="884317" cy="66872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88" name="Shape 88"/>
        <p:cNvGrpSpPr/>
        <p:nvPr/>
      </p:nvGrpSpPr>
      <p:grpSpPr>
        <a:xfrm>
          <a:off x="0" y="0"/>
          <a:ext cx="0" cy="0"/>
          <a:chOff x="0" y="0"/>
          <a:chExt cx="0" cy="0"/>
        </a:xfrm>
      </p:grpSpPr>
      <p:sp>
        <p:nvSpPr>
          <p:cNvPr id="89" name="Google Shape;89;p3"/>
          <p:cNvSpPr txBox="1"/>
          <p:nvPr/>
        </p:nvSpPr>
        <p:spPr>
          <a:xfrm>
            <a:off x="621374" y="1409635"/>
            <a:ext cx="4144936" cy="241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0" i="0" lang="uk" sz="3100" u="none" cap="none" strike="noStrike">
                <a:solidFill>
                  <a:schemeClr val="dk1"/>
                </a:solidFill>
                <a:latin typeface="Montserrat"/>
                <a:ea typeface="Montserrat"/>
                <a:cs typeface="Montserrat"/>
                <a:sym typeface="Montserrat"/>
              </a:rPr>
              <a:t>Без кольору, </a:t>
            </a:r>
            <a:endParaRPr b="0" i="0" sz="31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100"/>
              <a:buFont typeface="Arial"/>
              <a:buNone/>
            </a:pPr>
            <a:r>
              <a:rPr b="0" i="0" lang="uk" sz="3100" u="none" cap="none" strike="noStrike">
                <a:solidFill>
                  <a:schemeClr val="dk1"/>
                </a:solidFill>
                <a:latin typeface="Montserrat"/>
                <a:ea typeface="Montserrat"/>
                <a:cs typeface="Montserrat"/>
                <a:sym typeface="Montserrat"/>
              </a:rPr>
              <a:t>без запаху, </a:t>
            </a:r>
            <a:br>
              <a:rPr b="0" i="0" lang="uk" sz="3100" u="none" cap="none" strike="noStrike">
                <a:solidFill>
                  <a:schemeClr val="dk1"/>
                </a:solidFill>
                <a:latin typeface="Montserrat"/>
                <a:ea typeface="Montserrat"/>
                <a:cs typeface="Montserrat"/>
                <a:sym typeface="Montserrat"/>
              </a:rPr>
            </a:br>
            <a:r>
              <a:rPr b="0" i="0" lang="uk" sz="3100" u="none" cap="none" strike="noStrike">
                <a:solidFill>
                  <a:schemeClr val="dk1"/>
                </a:solidFill>
                <a:latin typeface="Montserrat"/>
                <a:ea typeface="Montserrat"/>
                <a:cs typeface="Montserrat"/>
                <a:sym typeface="Montserrat"/>
              </a:rPr>
              <a:t>але без мене ніяк. </a:t>
            </a:r>
            <a:endParaRPr b="0" i="0" sz="3100" u="none" cap="none" strike="noStrike">
              <a:solidFill>
                <a:schemeClr val="dk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100"/>
              <a:buFont typeface="Arial"/>
              <a:buNone/>
            </a:pPr>
            <a:r>
              <a:rPr b="0" i="0" lang="uk" sz="3100" u="none" cap="none" strike="noStrike">
                <a:solidFill>
                  <a:schemeClr val="dk1"/>
                </a:solidFill>
                <a:latin typeface="Montserrat"/>
                <a:ea typeface="Montserrat"/>
                <a:cs typeface="Montserrat"/>
                <a:sym typeface="Montserrat"/>
              </a:rPr>
              <a:t>Я потрібна всім </a:t>
            </a:r>
            <a:br>
              <a:rPr b="0" i="0" lang="uk" sz="3100" u="none" cap="none" strike="noStrike">
                <a:solidFill>
                  <a:schemeClr val="dk1"/>
                </a:solidFill>
                <a:latin typeface="Montserrat"/>
                <a:ea typeface="Montserrat"/>
                <a:cs typeface="Montserrat"/>
                <a:sym typeface="Montserrat"/>
              </a:rPr>
            </a:br>
            <a:r>
              <a:rPr b="0" i="0" lang="uk" sz="3100" u="none" cap="none" strike="noStrike">
                <a:solidFill>
                  <a:schemeClr val="dk1"/>
                </a:solidFill>
                <a:latin typeface="Montserrat"/>
                <a:ea typeface="Montserrat"/>
                <a:cs typeface="Montserrat"/>
                <a:sym typeface="Montserrat"/>
              </a:rPr>
              <a:t>живим — </a:t>
            </a:r>
            <a:r>
              <a:rPr b="1" i="0" lang="uk" sz="3100" u="none" cap="none" strike="noStrike">
                <a:solidFill>
                  <a:schemeClr val="dk1"/>
                </a:solidFill>
                <a:latin typeface="Montserrat"/>
                <a:ea typeface="Montserrat"/>
                <a:cs typeface="Montserrat"/>
                <a:sym typeface="Montserrat"/>
              </a:rPr>
              <a:t>хто я?</a:t>
            </a:r>
            <a:endParaRPr b="1" i="0" sz="3100" u="none" cap="none" strike="noStrike">
              <a:solidFill>
                <a:schemeClr val="dk1"/>
              </a:solidFill>
              <a:latin typeface="Montserrat"/>
              <a:ea typeface="Montserrat"/>
              <a:cs typeface="Montserrat"/>
              <a:sym typeface="Montserrat"/>
            </a:endParaRPr>
          </a:p>
        </p:txBody>
      </p:sp>
      <p:pic>
        <p:nvPicPr>
          <p:cNvPr id="90" name="Google Shape;90;p3"/>
          <p:cNvPicPr preferRelativeResize="0"/>
          <p:nvPr/>
        </p:nvPicPr>
        <p:blipFill rotWithShape="1">
          <a:blip r:embed="rId3">
            <a:alphaModFix/>
          </a:blip>
          <a:srcRect b="0" l="0" r="0" t="0"/>
          <a:stretch/>
        </p:blipFill>
        <p:spPr>
          <a:xfrm>
            <a:off x="669135" y="732298"/>
            <a:ext cx="511500" cy="511500"/>
          </a:xfrm>
          <a:prstGeom prst="rect">
            <a:avLst/>
          </a:prstGeom>
          <a:noFill/>
          <a:ln>
            <a:noFill/>
          </a:ln>
        </p:spPr>
      </p:pic>
      <p:sp>
        <p:nvSpPr>
          <p:cNvPr id="91" name="Google Shape;91;p3"/>
          <p:cNvSpPr txBox="1"/>
          <p:nvPr/>
        </p:nvSpPr>
        <p:spPr>
          <a:xfrm>
            <a:off x="1268174" y="598659"/>
            <a:ext cx="3000000" cy="931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uk" sz="3600" u="none" cap="none" strike="noStrike">
                <a:solidFill>
                  <a:schemeClr val="dk1"/>
                </a:solidFill>
                <a:latin typeface="Montserrat"/>
                <a:ea typeface="Montserrat"/>
                <a:cs typeface="Montserrat"/>
                <a:sym typeface="Montserrat"/>
              </a:rPr>
              <a:t>Загадка</a:t>
            </a:r>
            <a:endParaRPr b="1" i="0" sz="3600" u="none" cap="none" strike="noStrike">
              <a:solidFill>
                <a:schemeClr val="dk1"/>
              </a:solidFill>
              <a:latin typeface="Montserrat"/>
              <a:ea typeface="Montserrat"/>
              <a:cs typeface="Montserrat"/>
              <a:sym typeface="Montserrat"/>
            </a:endParaRPr>
          </a:p>
        </p:txBody>
      </p:sp>
      <p:pic>
        <p:nvPicPr>
          <p:cNvPr id="92" name="Google Shape;92;p3"/>
          <p:cNvPicPr preferRelativeResize="0"/>
          <p:nvPr/>
        </p:nvPicPr>
        <p:blipFill rotWithShape="1">
          <a:blip r:embed="rId4">
            <a:alphaModFix/>
          </a:blip>
          <a:srcRect b="0" l="0" r="0" t="0"/>
          <a:stretch/>
        </p:blipFill>
        <p:spPr>
          <a:xfrm rot="243291">
            <a:off x="5442533" y="82014"/>
            <a:ext cx="3433777" cy="494627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505" name="Shape 505"/>
        <p:cNvGrpSpPr/>
        <p:nvPr/>
      </p:nvGrpSpPr>
      <p:grpSpPr>
        <a:xfrm>
          <a:off x="0" y="0"/>
          <a:ext cx="0" cy="0"/>
          <a:chOff x="0" y="0"/>
          <a:chExt cx="0" cy="0"/>
        </a:xfrm>
      </p:grpSpPr>
      <p:pic>
        <p:nvPicPr>
          <p:cNvPr id="506" name="Google Shape;506;p36" title="Vector 18.png"/>
          <p:cNvPicPr preferRelativeResize="0"/>
          <p:nvPr/>
        </p:nvPicPr>
        <p:blipFill rotWithShape="1">
          <a:blip r:embed="rId3">
            <a:alphaModFix/>
          </a:blip>
          <a:srcRect b="0" l="0" r="0" t="0"/>
          <a:stretch/>
        </p:blipFill>
        <p:spPr>
          <a:xfrm>
            <a:off x="494100" y="1533478"/>
            <a:ext cx="2955137" cy="1667106"/>
          </a:xfrm>
          <a:prstGeom prst="rect">
            <a:avLst/>
          </a:prstGeom>
          <a:noFill/>
          <a:ln>
            <a:noFill/>
          </a:ln>
        </p:spPr>
      </p:pic>
      <p:pic>
        <p:nvPicPr>
          <p:cNvPr id="507" name="Google Shape;507;p36" title="Group (4).png"/>
          <p:cNvPicPr preferRelativeResize="0"/>
          <p:nvPr/>
        </p:nvPicPr>
        <p:blipFill rotWithShape="1">
          <a:blip r:embed="rId4">
            <a:alphaModFix/>
          </a:blip>
          <a:srcRect b="0" l="0" r="0" t="0"/>
          <a:stretch/>
        </p:blipFill>
        <p:spPr>
          <a:xfrm>
            <a:off x="676413" y="2341657"/>
            <a:ext cx="2215149" cy="496664"/>
          </a:xfrm>
          <a:prstGeom prst="rect">
            <a:avLst/>
          </a:prstGeom>
          <a:noFill/>
          <a:ln>
            <a:noFill/>
          </a:ln>
        </p:spPr>
      </p:pic>
      <p:pic>
        <p:nvPicPr>
          <p:cNvPr id="508" name="Google Shape;508;p36" title="Vector 18.png"/>
          <p:cNvPicPr preferRelativeResize="0"/>
          <p:nvPr/>
        </p:nvPicPr>
        <p:blipFill rotWithShape="1">
          <a:blip r:embed="rId3">
            <a:alphaModFix/>
          </a:blip>
          <a:srcRect b="0" l="0" r="0" t="0"/>
          <a:stretch/>
        </p:blipFill>
        <p:spPr>
          <a:xfrm>
            <a:off x="3742122" y="1533478"/>
            <a:ext cx="2955137" cy="1667106"/>
          </a:xfrm>
          <a:prstGeom prst="rect">
            <a:avLst/>
          </a:prstGeom>
          <a:noFill/>
          <a:ln>
            <a:noFill/>
          </a:ln>
        </p:spPr>
      </p:pic>
      <p:pic>
        <p:nvPicPr>
          <p:cNvPr id="509" name="Google Shape;509;p36" title="Vector 18.png"/>
          <p:cNvPicPr preferRelativeResize="0"/>
          <p:nvPr/>
        </p:nvPicPr>
        <p:blipFill rotWithShape="1">
          <a:blip r:embed="rId3">
            <a:alphaModFix/>
          </a:blip>
          <a:srcRect b="0" l="0" r="0" t="0"/>
          <a:stretch/>
        </p:blipFill>
        <p:spPr>
          <a:xfrm>
            <a:off x="494100" y="3318095"/>
            <a:ext cx="2955137" cy="1667106"/>
          </a:xfrm>
          <a:prstGeom prst="rect">
            <a:avLst/>
          </a:prstGeom>
          <a:noFill/>
          <a:ln>
            <a:noFill/>
          </a:ln>
        </p:spPr>
      </p:pic>
      <p:pic>
        <p:nvPicPr>
          <p:cNvPr id="510" name="Google Shape;510;p36" title="Vector 18.png"/>
          <p:cNvPicPr preferRelativeResize="0"/>
          <p:nvPr/>
        </p:nvPicPr>
        <p:blipFill rotWithShape="1">
          <a:blip r:embed="rId3">
            <a:alphaModFix/>
          </a:blip>
          <a:srcRect b="0" l="0" r="0" t="0"/>
          <a:stretch/>
        </p:blipFill>
        <p:spPr>
          <a:xfrm>
            <a:off x="3742122" y="3318095"/>
            <a:ext cx="2955137" cy="1667106"/>
          </a:xfrm>
          <a:prstGeom prst="rect">
            <a:avLst/>
          </a:prstGeom>
          <a:noFill/>
          <a:ln>
            <a:noFill/>
          </a:ln>
        </p:spPr>
      </p:pic>
      <p:pic>
        <p:nvPicPr>
          <p:cNvPr id="511" name="Google Shape;511;p36" title="Group.png"/>
          <p:cNvPicPr preferRelativeResize="0"/>
          <p:nvPr/>
        </p:nvPicPr>
        <p:blipFill rotWithShape="1">
          <a:blip r:embed="rId5">
            <a:alphaModFix/>
          </a:blip>
          <a:srcRect b="0" l="0" r="0" t="0"/>
          <a:stretch/>
        </p:blipFill>
        <p:spPr>
          <a:xfrm flipH="1">
            <a:off x="1899156" y="1634117"/>
            <a:ext cx="1233723" cy="1376014"/>
          </a:xfrm>
          <a:prstGeom prst="rect">
            <a:avLst/>
          </a:prstGeom>
          <a:noFill/>
          <a:ln>
            <a:noFill/>
          </a:ln>
        </p:spPr>
      </p:pic>
      <p:pic>
        <p:nvPicPr>
          <p:cNvPr id="512" name="Google Shape;512;p36" title="Group 128.png"/>
          <p:cNvPicPr preferRelativeResize="0"/>
          <p:nvPr/>
        </p:nvPicPr>
        <p:blipFill rotWithShape="1">
          <a:blip r:embed="rId6">
            <a:alphaModFix/>
          </a:blip>
          <a:srcRect b="0" l="0" r="0" t="0"/>
          <a:stretch/>
        </p:blipFill>
        <p:spPr>
          <a:xfrm rot="1715315">
            <a:off x="2009175" y="1589708"/>
            <a:ext cx="155603" cy="250165"/>
          </a:xfrm>
          <a:prstGeom prst="rect">
            <a:avLst/>
          </a:prstGeom>
          <a:noFill/>
          <a:ln>
            <a:noFill/>
          </a:ln>
        </p:spPr>
      </p:pic>
      <p:pic>
        <p:nvPicPr>
          <p:cNvPr id="513" name="Google Shape;513;p36" title="Group 163.png"/>
          <p:cNvPicPr preferRelativeResize="0"/>
          <p:nvPr/>
        </p:nvPicPr>
        <p:blipFill rotWithShape="1">
          <a:blip r:embed="rId7">
            <a:alphaModFix/>
          </a:blip>
          <a:srcRect b="0" l="0" r="0" t="0"/>
          <a:stretch/>
        </p:blipFill>
        <p:spPr>
          <a:xfrm rot="6970242">
            <a:off x="4476209" y="2375474"/>
            <a:ext cx="433841" cy="483346"/>
          </a:xfrm>
          <a:prstGeom prst="rect">
            <a:avLst/>
          </a:prstGeom>
          <a:noFill/>
          <a:ln>
            <a:noFill/>
          </a:ln>
        </p:spPr>
      </p:pic>
      <p:pic>
        <p:nvPicPr>
          <p:cNvPr id="514" name="Google Shape;514;p36" title="Group 166.png"/>
          <p:cNvPicPr preferRelativeResize="0"/>
          <p:nvPr/>
        </p:nvPicPr>
        <p:blipFill rotWithShape="1">
          <a:blip r:embed="rId8">
            <a:alphaModFix/>
          </a:blip>
          <a:srcRect b="0" l="0" r="0" t="0"/>
          <a:stretch/>
        </p:blipFill>
        <p:spPr>
          <a:xfrm>
            <a:off x="5741801" y="1956538"/>
            <a:ext cx="421874" cy="421874"/>
          </a:xfrm>
          <a:prstGeom prst="rect">
            <a:avLst/>
          </a:prstGeom>
          <a:noFill/>
          <a:ln>
            <a:noFill/>
          </a:ln>
        </p:spPr>
      </p:pic>
      <p:pic>
        <p:nvPicPr>
          <p:cNvPr id="515" name="Google Shape;515;p36" title="Group 167.png"/>
          <p:cNvPicPr preferRelativeResize="0"/>
          <p:nvPr/>
        </p:nvPicPr>
        <p:blipFill rotWithShape="1">
          <a:blip r:embed="rId9">
            <a:alphaModFix/>
          </a:blip>
          <a:srcRect b="0" l="0" r="0" t="0"/>
          <a:stretch/>
        </p:blipFill>
        <p:spPr>
          <a:xfrm>
            <a:off x="5502250" y="1750942"/>
            <a:ext cx="274450" cy="178948"/>
          </a:xfrm>
          <a:prstGeom prst="rect">
            <a:avLst/>
          </a:prstGeom>
          <a:noFill/>
          <a:ln>
            <a:noFill/>
          </a:ln>
        </p:spPr>
      </p:pic>
      <p:pic>
        <p:nvPicPr>
          <p:cNvPr id="516" name="Google Shape;516;p36" title="Group 165.png"/>
          <p:cNvPicPr preferRelativeResize="0"/>
          <p:nvPr/>
        </p:nvPicPr>
        <p:blipFill rotWithShape="1">
          <a:blip r:embed="rId10">
            <a:alphaModFix/>
          </a:blip>
          <a:srcRect b="0" l="0" r="0" t="0"/>
          <a:stretch/>
        </p:blipFill>
        <p:spPr>
          <a:xfrm>
            <a:off x="4835325" y="1918013"/>
            <a:ext cx="132655" cy="132655"/>
          </a:xfrm>
          <a:prstGeom prst="rect">
            <a:avLst/>
          </a:prstGeom>
          <a:noFill/>
          <a:ln>
            <a:noFill/>
          </a:ln>
        </p:spPr>
      </p:pic>
      <p:pic>
        <p:nvPicPr>
          <p:cNvPr id="517" name="Google Shape;517;p36" title="Group 168.png"/>
          <p:cNvPicPr preferRelativeResize="0"/>
          <p:nvPr/>
        </p:nvPicPr>
        <p:blipFill rotWithShape="1">
          <a:blip r:embed="rId11">
            <a:alphaModFix/>
          </a:blip>
          <a:srcRect b="0" l="0" r="0" t="0"/>
          <a:stretch/>
        </p:blipFill>
        <p:spPr>
          <a:xfrm>
            <a:off x="4181550" y="2021638"/>
            <a:ext cx="198983" cy="198983"/>
          </a:xfrm>
          <a:prstGeom prst="rect">
            <a:avLst/>
          </a:prstGeom>
          <a:noFill/>
          <a:ln>
            <a:noFill/>
          </a:ln>
        </p:spPr>
      </p:pic>
      <p:pic>
        <p:nvPicPr>
          <p:cNvPr id="518" name="Google Shape;518;p36" title="Group 164.png"/>
          <p:cNvPicPr preferRelativeResize="0"/>
          <p:nvPr/>
        </p:nvPicPr>
        <p:blipFill rotWithShape="1">
          <a:blip r:embed="rId12">
            <a:alphaModFix/>
          </a:blip>
          <a:srcRect b="0" l="0" r="0" t="0"/>
          <a:stretch/>
        </p:blipFill>
        <p:spPr>
          <a:xfrm>
            <a:off x="5722297" y="2571742"/>
            <a:ext cx="290977" cy="205165"/>
          </a:xfrm>
          <a:prstGeom prst="rect">
            <a:avLst/>
          </a:prstGeom>
          <a:noFill/>
          <a:ln>
            <a:noFill/>
          </a:ln>
        </p:spPr>
      </p:pic>
      <p:pic>
        <p:nvPicPr>
          <p:cNvPr id="519" name="Google Shape;519;p36" title="Group 107.png"/>
          <p:cNvPicPr preferRelativeResize="0"/>
          <p:nvPr/>
        </p:nvPicPr>
        <p:blipFill rotWithShape="1">
          <a:blip r:embed="rId13">
            <a:alphaModFix/>
          </a:blip>
          <a:srcRect b="-1279" l="8998" r="749" t="-5319"/>
          <a:stretch/>
        </p:blipFill>
        <p:spPr>
          <a:xfrm>
            <a:off x="605434" y="3655384"/>
            <a:ext cx="2357110" cy="1175497"/>
          </a:xfrm>
          <a:prstGeom prst="rect">
            <a:avLst/>
          </a:prstGeom>
          <a:noFill/>
          <a:ln>
            <a:noFill/>
          </a:ln>
        </p:spPr>
      </p:pic>
      <p:pic>
        <p:nvPicPr>
          <p:cNvPr id="520" name="Google Shape;520;p36" title="Group 15.png"/>
          <p:cNvPicPr preferRelativeResize="0"/>
          <p:nvPr/>
        </p:nvPicPr>
        <p:blipFill rotWithShape="1">
          <a:blip r:embed="rId14">
            <a:alphaModFix/>
          </a:blip>
          <a:srcRect b="0" l="0" r="0" t="0"/>
          <a:stretch/>
        </p:blipFill>
        <p:spPr>
          <a:xfrm flipH="1" rot="-4685191">
            <a:off x="2077293" y="3152028"/>
            <a:ext cx="967427" cy="1611423"/>
          </a:xfrm>
          <a:prstGeom prst="rect">
            <a:avLst/>
          </a:prstGeom>
          <a:noFill/>
          <a:ln>
            <a:noFill/>
          </a:ln>
        </p:spPr>
      </p:pic>
      <p:pic>
        <p:nvPicPr>
          <p:cNvPr id="521" name="Google Shape;521;p36" title="Group 171.png"/>
          <p:cNvPicPr preferRelativeResize="0"/>
          <p:nvPr/>
        </p:nvPicPr>
        <p:blipFill rotWithShape="1">
          <a:blip r:embed="rId15">
            <a:alphaModFix/>
          </a:blip>
          <a:srcRect b="0" l="0" r="0" t="0"/>
          <a:stretch/>
        </p:blipFill>
        <p:spPr>
          <a:xfrm>
            <a:off x="4747731" y="3485311"/>
            <a:ext cx="866604" cy="1376010"/>
          </a:xfrm>
          <a:prstGeom prst="rect">
            <a:avLst/>
          </a:prstGeom>
          <a:noFill/>
          <a:ln>
            <a:noFill/>
          </a:ln>
        </p:spPr>
      </p:pic>
      <p:pic>
        <p:nvPicPr>
          <p:cNvPr id="522" name="Google Shape;522;p36" title="1\\.png"/>
          <p:cNvPicPr preferRelativeResize="0"/>
          <p:nvPr/>
        </p:nvPicPr>
        <p:blipFill rotWithShape="1">
          <a:blip r:embed="rId16">
            <a:alphaModFix/>
          </a:blip>
          <a:srcRect b="0" l="0" r="0" t="0"/>
          <a:stretch/>
        </p:blipFill>
        <p:spPr>
          <a:xfrm>
            <a:off x="5083537" y="1750939"/>
            <a:ext cx="630874" cy="1334547"/>
          </a:xfrm>
          <a:prstGeom prst="rect">
            <a:avLst/>
          </a:prstGeom>
          <a:noFill/>
          <a:ln>
            <a:noFill/>
          </a:ln>
        </p:spPr>
      </p:pic>
      <p:sp>
        <p:nvSpPr>
          <p:cNvPr id="523" name="Google Shape;523;p36"/>
          <p:cNvSpPr/>
          <p:nvPr/>
        </p:nvSpPr>
        <p:spPr>
          <a:xfrm>
            <a:off x="376775" y="1245329"/>
            <a:ext cx="4930181" cy="67578"/>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36"/>
          <p:cNvSpPr txBox="1"/>
          <p:nvPr/>
        </p:nvSpPr>
        <p:spPr>
          <a:xfrm>
            <a:off x="311700" y="197183"/>
            <a:ext cx="5249400" cy="109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3200" u="none" cap="none" strike="noStrike">
                <a:solidFill>
                  <a:srgbClr val="001D35"/>
                </a:solidFill>
                <a:latin typeface="Montserrat"/>
                <a:ea typeface="Montserrat"/>
                <a:cs typeface="Montserrat"/>
                <a:sym typeface="Montserrat"/>
              </a:rPr>
              <a:t>ВПРАВА </a:t>
            </a:r>
            <a:endParaRPr b="0" i="0" sz="3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200"/>
              <a:buFont typeface="Arial"/>
              <a:buNone/>
            </a:pPr>
            <a:r>
              <a:rPr b="0" i="0" lang="uk" sz="3200" u="none" cap="none" strike="noStrike">
                <a:solidFill>
                  <a:srgbClr val="001D35"/>
                </a:solidFill>
                <a:latin typeface="Montserrat ExtraBold"/>
                <a:ea typeface="Montserrat ExtraBold"/>
                <a:cs typeface="Montserrat ExtraBold"/>
                <a:sym typeface="Montserrat ExtraBold"/>
              </a:rPr>
              <a:t>«ЗНАЙДИ ПОМИЛКУ»</a:t>
            </a:r>
            <a:endParaRPr b="0" i="0" sz="3200" u="none" cap="none" strike="noStrike">
              <a:solidFill>
                <a:srgbClr val="001D35"/>
              </a:solidFill>
              <a:latin typeface="Montserrat ExtraBold"/>
              <a:ea typeface="Montserrat ExtraBold"/>
              <a:cs typeface="Montserrat ExtraBold"/>
              <a:sym typeface="Montserrat ExtraBold"/>
            </a:endParaRPr>
          </a:p>
        </p:txBody>
      </p:sp>
      <p:grpSp>
        <p:nvGrpSpPr>
          <p:cNvPr id="525" name="Google Shape;525;p36"/>
          <p:cNvGrpSpPr/>
          <p:nvPr/>
        </p:nvGrpSpPr>
        <p:grpSpPr>
          <a:xfrm rot="-173281">
            <a:off x="6750332" y="1975883"/>
            <a:ext cx="1997575" cy="863095"/>
            <a:chOff x="3349326" y="-844771"/>
            <a:chExt cx="3885932" cy="1679000"/>
          </a:xfrm>
        </p:grpSpPr>
        <p:pic>
          <p:nvPicPr>
            <p:cNvPr id="526" name="Google Shape;526;p36" title="reflekcia-yellow.png"/>
            <p:cNvPicPr preferRelativeResize="0"/>
            <p:nvPr/>
          </p:nvPicPr>
          <p:blipFill rotWithShape="1">
            <a:blip r:embed="rId17">
              <a:alphaModFix/>
            </a:blip>
            <a:srcRect b="0" l="0" r="0" t="0"/>
            <a:stretch/>
          </p:blipFill>
          <p:spPr>
            <a:xfrm>
              <a:off x="3349326" y="-844771"/>
              <a:ext cx="3885932" cy="1679000"/>
            </a:xfrm>
            <a:prstGeom prst="rect">
              <a:avLst/>
            </a:prstGeom>
            <a:noFill/>
            <a:ln>
              <a:noFill/>
            </a:ln>
          </p:spPr>
        </p:pic>
        <p:sp>
          <p:nvSpPr>
            <p:cNvPr id="527" name="Google Shape;527;p36"/>
            <p:cNvSpPr txBox="1"/>
            <p:nvPr/>
          </p:nvSpPr>
          <p:spPr>
            <a:xfrm>
              <a:off x="3896242" y="-338317"/>
              <a:ext cx="2826000" cy="577500"/>
            </a:xfrm>
            <a:prstGeom prst="rect">
              <a:avLst/>
            </a:prstGeom>
            <a:noFill/>
            <a:ln>
              <a:noFill/>
            </a:ln>
          </p:spPr>
          <p:txBody>
            <a:bodyPr anchorCtr="0" anchor="t" bIns="46975" lIns="46975" spcFirstLastPara="1" rIns="46975" wrap="square" tIns="46975">
              <a:spAutoFit/>
            </a:bodyPr>
            <a:lstStyle/>
            <a:p>
              <a:pPr indent="0" lvl="0" marL="0" marR="0" rtl="0" algn="l">
                <a:lnSpc>
                  <a:spcPct val="115000"/>
                </a:lnSpc>
                <a:spcBef>
                  <a:spcPts val="0"/>
                </a:spcBef>
                <a:spcAft>
                  <a:spcPts val="0"/>
                </a:spcAft>
                <a:buClr>
                  <a:srgbClr val="000000"/>
                </a:buClr>
                <a:buSzPts val="1312"/>
                <a:buFont typeface="Arial"/>
                <a:buNone/>
              </a:pPr>
              <a:r>
                <a:rPr b="1" i="0" lang="uk" sz="1312" u="none" cap="none" strike="noStrike">
                  <a:solidFill>
                    <a:schemeClr val="lt1"/>
                  </a:solidFill>
                  <a:latin typeface="Montserrat"/>
                  <a:ea typeface="Montserrat"/>
                  <a:cs typeface="Montserrat"/>
                  <a:sym typeface="Montserrat"/>
                </a:rPr>
                <a:t>Що тут не так?</a:t>
              </a:r>
              <a:endParaRPr b="1" i="0" sz="1312" u="none" cap="none" strike="noStrike">
                <a:solidFill>
                  <a:schemeClr val="lt1"/>
                </a:solidFill>
                <a:latin typeface="Montserrat"/>
                <a:ea typeface="Montserrat"/>
                <a:cs typeface="Montserrat"/>
                <a:sym typeface="Montserrat"/>
              </a:endParaRPr>
            </a:p>
          </p:txBody>
        </p:sp>
      </p:grpSp>
      <p:pic>
        <p:nvPicPr>
          <p:cNvPr id="528" name="Google Shape;528;p36"/>
          <p:cNvPicPr preferRelativeResize="0"/>
          <p:nvPr/>
        </p:nvPicPr>
        <p:blipFill rotWithShape="1">
          <a:blip r:embed="rId18">
            <a:alphaModFix/>
          </a:blip>
          <a:srcRect b="0" l="0" r="0" t="0"/>
          <a:stretch/>
        </p:blipFill>
        <p:spPr>
          <a:xfrm>
            <a:off x="8324730" y="1978564"/>
            <a:ext cx="398526" cy="375135"/>
          </a:xfrm>
          <a:prstGeom prst="rect">
            <a:avLst/>
          </a:prstGeom>
          <a:noFill/>
          <a:ln>
            <a:noFill/>
          </a:ln>
        </p:spPr>
      </p:pic>
      <p:pic>
        <p:nvPicPr>
          <p:cNvPr id="529" name="Google Shape;529;p36" title="Group 258.png"/>
          <p:cNvPicPr preferRelativeResize="0"/>
          <p:nvPr/>
        </p:nvPicPr>
        <p:blipFill rotWithShape="1">
          <a:blip r:embed="rId19">
            <a:alphaModFix/>
          </a:blip>
          <a:srcRect b="0" l="0" r="0" t="0"/>
          <a:stretch/>
        </p:blipFill>
        <p:spPr>
          <a:xfrm>
            <a:off x="6295700" y="2571750"/>
            <a:ext cx="1658400" cy="2258298"/>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533" name="Shape 533"/>
        <p:cNvGrpSpPr/>
        <p:nvPr/>
      </p:nvGrpSpPr>
      <p:grpSpPr>
        <a:xfrm>
          <a:off x="0" y="0"/>
          <a:ext cx="0" cy="0"/>
          <a:chOff x="0" y="0"/>
          <a:chExt cx="0" cy="0"/>
        </a:xfrm>
      </p:grpSpPr>
      <p:pic>
        <p:nvPicPr>
          <p:cNvPr id="534" name="Google Shape;534;p37" title="Group 107.png"/>
          <p:cNvPicPr preferRelativeResize="0"/>
          <p:nvPr/>
        </p:nvPicPr>
        <p:blipFill rotWithShape="1">
          <a:blip r:embed="rId3">
            <a:alphaModFix/>
          </a:blip>
          <a:srcRect b="5334" l="13028" r="750" t="-2667"/>
          <a:stretch/>
        </p:blipFill>
        <p:spPr>
          <a:xfrm>
            <a:off x="0" y="1521050"/>
            <a:ext cx="7600748" cy="3622526"/>
          </a:xfrm>
          <a:prstGeom prst="rect">
            <a:avLst/>
          </a:prstGeom>
          <a:noFill/>
          <a:ln>
            <a:noFill/>
          </a:ln>
        </p:spPr>
      </p:pic>
      <p:pic>
        <p:nvPicPr>
          <p:cNvPr id="535" name="Google Shape;535;p37" title="Vector 18.png"/>
          <p:cNvPicPr preferRelativeResize="0"/>
          <p:nvPr/>
        </p:nvPicPr>
        <p:blipFill rotWithShape="1">
          <a:blip r:embed="rId4">
            <a:alphaModFix/>
          </a:blip>
          <a:srcRect b="0" l="0" r="0" t="0"/>
          <a:stretch/>
        </p:blipFill>
        <p:spPr>
          <a:xfrm rot="5564844">
            <a:off x="6126571" y="1272801"/>
            <a:ext cx="2284184" cy="1945823"/>
          </a:xfrm>
          <a:prstGeom prst="rect">
            <a:avLst/>
          </a:prstGeom>
          <a:noFill/>
          <a:ln>
            <a:noFill/>
          </a:ln>
        </p:spPr>
      </p:pic>
      <p:sp>
        <p:nvSpPr>
          <p:cNvPr id="536" name="Google Shape;536;p37"/>
          <p:cNvSpPr txBox="1"/>
          <p:nvPr/>
        </p:nvSpPr>
        <p:spPr>
          <a:xfrm rot="221691">
            <a:off x="6552325" y="1323126"/>
            <a:ext cx="1438490" cy="70797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800"/>
              </a:spcBef>
              <a:spcAft>
                <a:spcPts val="400"/>
              </a:spcAft>
              <a:buClr>
                <a:srgbClr val="000000"/>
              </a:buClr>
              <a:buSzPts val="1700"/>
              <a:buFont typeface="Arial"/>
              <a:buNone/>
            </a:pPr>
            <a:r>
              <a:rPr b="1" i="0" lang="uk" sz="1700" u="none" cap="none" strike="noStrike">
                <a:solidFill>
                  <a:srgbClr val="333333"/>
                </a:solidFill>
                <a:latin typeface="Roboto Black"/>
                <a:ea typeface="Roboto Black"/>
                <a:cs typeface="Roboto Black"/>
                <a:sym typeface="Roboto Black"/>
              </a:rPr>
              <a:t>НЕ МАРНУЙ ВОДУ!</a:t>
            </a:r>
            <a:endParaRPr b="1" i="0" sz="1700" u="none" cap="none" strike="noStrike">
              <a:solidFill>
                <a:srgbClr val="333333"/>
              </a:solidFill>
              <a:latin typeface="Roboto Black"/>
              <a:ea typeface="Roboto Black"/>
              <a:cs typeface="Roboto Black"/>
              <a:sym typeface="Roboto Black"/>
            </a:endParaRPr>
          </a:p>
        </p:txBody>
      </p:sp>
      <p:pic>
        <p:nvPicPr>
          <p:cNvPr id="537" name="Google Shape;537;p37" title="Group 158.png"/>
          <p:cNvPicPr preferRelativeResize="0"/>
          <p:nvPr/>
        </p:nvPicPr>
        <p:blipFill rotWithShape="1">
          <a:blip r:embed="rId5">
            <a:alphaModFix/>
          </a:blip>
          <a:srcRect b="0" l="0" r="0" t="0"/>
          <a:stretch/>
        </p:blipFill>
        <p:spPr>
          <a:xfrm rot="122031">
            <a:off x="6733725" y="2011525"/>
            <a:ext cx="1075649" cy="1075649"/>
          </a:xfrm>
          <a:prstGeom prst="rect">
            <a:avLst/>
          </a:prstGeom>
          <a:noFill/>
          <a:ln>
            <a:noFill/>
          </a:ln>
        </p:spPr>
      </p:pic>
      <p:sp>
        <p:nvSpPr>
          <p:cNvPr id="538" name="Google Shape;538;p37"/>
          <p:cNvSpPr/>
          <p:nvPr/>
        </p:nvSpPr>
        <p:spPr>
          <a:xfrm>
            <a:off x="376775" y="1245329"/>
            <a:ext cx="4930181" cy="67578"/>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37"/>
          <p:cNvSpPr txBox="1"/>
          <p:nvPr/>
        </p:nvSpPr>
        <p:spPr>
          <a:xfrm>
            <a:off x="311700" y="197183"/>
            <a:ext cx="5249400" cy="109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3200" u="none" cap="none" strike="noStrike">
                <a:solidFill>
                  <a:srgbClr val="001D35"/>
                </a:solidFill>
                <a:latin typeface="Montserrat"/>
                <a:ea typeface="Montserrat"/>
                <a:cs typeface="Montserrat"/>
                <a:sym typeface="Montserrat"/>
              </a:rPr>
              <a:t>ВПРАВА </a:t>
            </a:r>
            <a:endParaRPr b="0" i="0" sz="3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200"/>
              <a:buFont typeface="Arial"/>
              <a:buNone/>
            </a:pPr>
            <a:r>
              <a:rPr b="0" i="0" lang="uk" sz="3200" u="none" cap="none" strike="noStrike">
                <a:solidFill>
                  <a:srgbClr val="001D35"/>
                </a:solidFill>
                <a:latin typeface="Montserrat ExtraBold"/>
                <a:ea typeface="Montserrat ExtraBold"/>
                <a:cs typeface="Montserrat ExtraBold"/>
                <a:sym typeface="Montserrat ExtraBold"/>
              </a:rPr>
              <a:t>«ЗНАЙДИ ПОМИЛКУ»</a:t>
            </a:r>
            <a:endParaRPr b="0" i="0" sz="3200" u="none" cap="none" strike="noStrike">
              <a:solidFill>
                <a:srgbClr val="001D35"/>
              </a:solidFill>
              <a:latin typeface="Montserrat ExtraBold"/>
              <a:ea typeface="Montserrat ExtraBold"/>
              <a:cs typeface="Montserrat ExtraBold"/>
              <a:sym typeface="Montserrat ExtraBo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3" name="Shape 543"/>
        <p:cNvGrpSpPr/>
        <p:nvPr/>
      </p:nvGrpSpPr>
      <p:grpSpPr>
        <a:xfrm>
          <a:off x="0" y="0"/>
          <a:ext cx="0" cy="0"/>
          <a:chOff x="0" y="0"/>
          <a:chExt cx="0" cy="0"/>
        </a:xfrm>
      </p:grpSpPr>
      <p:sp>
        <p:nvSpPr>
          <p:cNvPr id="544" name="Google Shape;544;p38"/>
          <p:cNvSpPr/>
          <p:nvPr/>
        </p:nvSpPr>
        <p:spPr>
          <a:xfrm>
            <a:off x="376775" y="1245329"/>
            <a:ext cx="4930181" cy="67578"/>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38"/>
          <p:cNvSpPr txBox="1"/>
          <p:nvPr/>
        </p:nvSpPr>
        <p:spPr>
          <a:xfrm>
            <a:off x="311700" y="197183"/>
            <a:ext cx="5249400" cy="1095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b="0" i="0" lang="uk" sz="3200" u="none" cap="none" strike="noStrike">
                <a:solidFill>
                  <a:srgbClr val="001D35"/>
                </a:solidFill>
                <a:latin typeface="Montserrat"/>
                <a:ea typeface="Montserrat"/>
                <a:cs typeface="Montserrat"/>
                <a:sym typeface="Montserrat"/>
              </a:rPr>
              <a:t>ВПРАВА </a:t>
            </a:r>
            <a:endParaRPr b="0" i="0" sz="3200" u="none" cap="none" strike="noStrike">
              <a:solidFill>
                <a:srgbClr val="001D35"/>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200"/>
              <a:buFont typeface="Arial"/>
              <a:buNone/>
            </a:pPr>
            <a:r>
              <a:rPr b="0" i="0" lang="uk" sz="3200" u="none" cap="none" strike="noStrike">
                <a:solidFill>
                  <a:srgbClr val="001D35"/>
                </a:solidFill>
                <a:latin typeface="Montserrat ExtraBold"/>
                <a:ea typeface="Montserrat ExtraBold"/>
                <a:cs typeface="Montserrat ExtraBold"/>
                <a:sym typeface="Montserrat ExtraBold"/>
              </a:rPr>
              <a:t>«ЗНАЙДИ ПОМИЛКУ»</a:t>
            </a:r>
            <a:endParaRPr b="0" i="0" sz="3200" u="none" cap="none" strike="noStrike">
              <a:solidFill>
                <a:srgbClr val="001D35"/>
              </a:solidFill>
              <a:latin typeface="Montserrat ExtraBold"/>
              <a:ea typeface="Montserrat ExtraBold"/>
              <a:cs typeface="Montserrat ExtraBold"/>
              <a:sym typeface="Montserrat ExtraBold"/>
            </a:endParaRPr>
          </a:p>
        </p:txBody>
      </p:sp>
      <p:pic>
        <p:nvPicPr>
          <p:cNvPr id="546" name="Google Shape;546;p38"/>
          <p:cNvPicPr preferRelativeResize="0"/>
          <p:nvPr/>
        </p:nvPicPr>
        <p:blipFill rotWithShape="1">
          <a:blip r:embed="rId3">
            <a:alphaModFix/>
          </a:blip>
          <a:srcRect b="0" l="0" r="0" t="0"/>
          <a:stretch/>
        </p:blipFill>
        <p:spPr>
          <a:xfrm>
            <a:off x="1767009" y="879340"/>
            <a:ext cx="5430625" cy="426416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grpSp>
        <p:nvGrpSpPr>
          <p:cNvPr id="551" name="Google Shape;551;p39"/>
          <p:cNvGrpSpPr/>
          <p:nvPr/>
        </p:nvGrpSpPr>
        <p:grpSpPr>
          <a:xfrm rot="286543">
            <a:off x="2938967" y="355670"/>
            <a:ext cx="3885800" cy="1678943"/>
            <a:chOff x="2854199" y="475892"/>
            <a:chExt cx="3885932" cy="1679000"/>
          </a:xfrm>
        </p:grpSpPr>
        <p:pic>
          <p:nvPicPr>
            <p:cNvPr id="552" name="Google Shape;552;p39" title="reflekcia-yellow.png"/>
            <p:cNvPicPr preferRelativeResize="0"/>
            <p:nvPr/>
          </p:nvPicPr>
          <p:blipFill rotWithShape="1">
            <a:blip r:embed="rId3">
              <a:alphaModFix/>
            </a:blip>
            <a:srcRect b="0" l="0" r="0" t="0"/>
            <a:stretch/>
          </p:blipFill>
          <p:spPr>
            <a:xfrm>
              <a:off x="2854199" y="475892"/>
              <a:ext cx="3885932" cy="1679000"/>
            </a:xfrm>
            <a:prstGeom prst="rect">
              <a:avLst/>
            </a:prstGeom>
            <a:noFill/>
            <a:ln>
              <a:noFill/>
            </a:ln>
          </p:spPr>
        </p:pic>
        <p:sp>
          <p:nvSpPr>
            <p:cNvPr id="553" name="Google Shape;553;p39"/>
            <p:cNvSpPr txBox="1"/>
            <p:nvPr/>
          </p:nvSpPr>
          <p:spPr>
            <a:xfrm>
              <a:off x="3211552" y="881546"/>
              <a:ext cx="2992500" cy="8466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2000"/>
                <a:buFont typeface="Arial"/>
                <a:buNone/>
              </a:pPr>
              <a:r>
                <a:rPr b="1" i="0" lang="uk" sz="2000" u="none" cap="none" strike="noStrike">
                  <a:solidFill>
                    <a:schemeClr val="lt1"/>
                  </a:solidFill>
                  <a:latin typeface="Montserrat"/>
                  <a:ea typeface="Montserrat"/>
                  <a:cs typeface="Montserrat"/>
                  <a:sym typeface="Montserrat"/>
                </a:rPr>
                <a:t>Я запам’ятав / запам’ятала, що…</a:t>
              </a:r>
              <a:endParaRPr b="1" i="0" sz="2000" u="none" cap="none" strike="noStrike">
                <a:solidFill>
                  <a:schemeClr val="lt1"/>
                </a:solidFill>
                <a:latin typeface="Montserrat"/>
                <a:ea typeface="Montserrat"/>
                <a:cs typeface="Montserrat"/>
                <a:sym typeface="Montserrat"/>
              </a:endParaRPr>
            </a:p>
          </p:txBody>
        </p:sp>
      </p:grpSp>
      <p:grpSp>
        <p:nvGrpSpPr>
          <p:cNvPr id="554" name="Google Shape;554;p39"/>
          <p:cNvGrpSpPr/>
          <p:nvPr/>
        </p:nvGrpSpPr>
        <p:grpSpPr>
          <a:xfrm rot="-559743">
            <a:off x="115180" y="1931364"/>
            <a:ext cx="4054577" cy="1751876"/>
            <a:chOff x="356225" y="2714954"/>
            <a:chExt cx="4054499" cy="1751843"/>
          </a:xfrm>
        </p:grpSpPr>
        <p:pic>
          <p:nvPicPr>
            <p:cNvPr id="555" name="Google Shape;555;p39" title="reflekcia-red.png"/>
            <p:cNvPicPr preferRelativeResize="0"/>
            <p:nvPr/>
          </p:nvPicPr>
          <p:blipFill rotWithShape="1">
            <a:blip r:embed="rId4">
              <a:alphaModFix/>
            </a:blip>
            <a:srcRect b="0" l="0" r="0" t="0"/>
            <a:stretch/>
          </p:blipFill>
          <p:spPr>
            <a:xfrm>
              <a:off x="356225" y="2714954"/>
              <a:ext cx="4054499" cy="1751843"/>
            </a:xfrm>
            <a:prstGeom prst="rect">
              <a:avLst/>
            </a:prstGeom>
            <a:noFill/>
            <a:ln>
              <a:noFill/>
            </a:ln>
          </p:spPr>
        </p:pic>
        <p:sp>
          <p:nvSpPr>
            <p:cNvPr id="556" name="Google Shape;556;p39"/>
            <p:cNvSpPr txBox="1"/>
            <p:nvPr/>
          </p:nvSpPr>
          <p:spPr>
            <a:xfrm>
              <a:off x="871268" y="3126968"/>
              <a:ext cx="3000000" cy="831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100"/>
                <a:buFont typeface="Arial"/>
                <a:buNone/>
              </a:pPr>
              <a:r>
                <a:rPr b="1" i="0" lang="uk" sz="2100" u="none" cap="none" strike="noStrike">
                  <a:solidFill>
                    <a:schemeClr val="lt1"/>
                  </a:solidFill>
                  <a:latin typeface="Montserrat"/>
                  <a:ea typeface="Montserrat"/>
                  <a:cs typeface="Montserrat"/>
                  <a:sym typeface="Montserrat"/>
                </a:rPr>
                <a:t>Для здоров’я вода потрібна, бо…</a:t>
              </a:r>
              <a:endParaRPr b="1" i="0" sz="2100" u="none" cap="none" strike="noStrike">
                <a:solidFill>
                  <a:schemeClr val="lt1"/>
                </a:solidFill>
                <a:latin typeface="Montserrat"/>
                <a:ea typeface="Montserrat"/>
                <a:cs typeface="Montserrat"/>
                <a:sym typeface="Montserrat"/>
              </a:endParaRPr>
            </a:p>
          </p:txBody>
        </p:sp>
      </p:grpSp>
      <p:grpSp>
        <p:nvGrpSpPr>
          <p:cNvPr id="557" name="Google Shape;557;p39"/>
          <p:cNvGrpSpPr/>
          <p:nvPr/>
        </p:nvGrpSpPr>
        <p:grpSpPr>
          <a:xfrm>
            <a:off x="5584195" y="1978521"/>
            <a:ext cx="3473593" cy="2267808"/>
            <a:chOff x="5289088" y="2630851"/>
            <a:chExt cx="3473593" cy="2267808"/>
          </a:xfrm>
        </p:grpSpPr>
        <p:pic>
          <p:nvPicPr>
            <p:cNvPr id="558" name="Google Shape;558;p39" title="reflekcia-blue.png"/>
            <p:cNvPicPr preferRelativeResize="0"/>
            <p:nvPr/>
          </p:nvPicPr>
          <p:blipFill rotWithShape="1">
            <a:blip r:embed="rId5">
              <a:alphaModFix/>
            </a:blip>
            <a:srcRect b="0" l="0" r="0" t="0"/>
            <a:stretch/>
          </p:blipFill>
          <p:spPr>
            <a:xfrm rot="512414">
              <a:off x="5405254" y="2861506"/>
              <a:ext cx="3241261" cy="1806499"/>
            </a:xfrm>
            <a:prstGeom prst="rect">
              <a:avLst/>
            </a:prstGeom>
            <a:noFill/>
            <a:ln>
              <a:noFill/>
            </a:ln>
          </p:spPr>
        </p:pic>
        <p:sp>
          <p:nvSpPr>
            <p:cNvPr id="559" name="Google Shape;559;p39"/>
            <p:cNvSpPr txBox="1"/>
            <p:nvPr/>
          </p:nvSpPr>
          <p:spPr>
            <a:xfrm rot="512418">
              <a:off x="5898719" y="3129518"/>
              <a:ext cx="2317093" cy="1200697"/>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2000"/>
                <a:buFont typeface="Arial"/>
                <a:buNone/>
              </a:pPr>
              <a:r>
                <a:rPr b="1" i="0" lang="uk" sz="2000" u="none" cap="none" strike="noStrike">
                  <a:solidFill>
                    <a:schemeClr val="lt1"/>
                  </a:solidFill>
                  <a:latin typeface="Montserrat"/>
                  <a:ea typeface="Montserrat"/>
                  <a:cs typeface="Montserrat"/>
                  <a:sym typeface="Montserrat"/>
                </a:rPr>
                <a:t>Воду треба берегти,</a:t>
              </a:r>
              <a:endParaRPr b="1" i="0" sz="2000" u="none" cap="none" strike="noStrike">
                <a:solidFill>
                  <a:schemeClr val="lt1"/>
                </a:solidFill>
                <a:latin typeface="Montserrat"/>
                <a:ea typeface="Montserrat"/>
                <a:cs typeface="Montserrat"/>
                <a:sym typeface="Montserrat"/>
              </a:endParaRPr>
            </a:p>
            <a:p>
              <a:pPr indent="0" lvl="0" marL="0" marR="0" rtl="0" algn="ctr">
                <a:lnSpc>
                  <a:spcPct val="115000"/>
                </a:lnSpc>
                <a:spcBef>
                  <a:spcPts val="0"/>
                </a:spcBef>
                <a:spcAft>
                  <a:spcPts val="0"/>
                </a:spcAft>
                <a:buClr>
                  <a:srgbClr val="000000"/>
                </a:buClr>
                <a:buSzPts val="2000"/>
                <a:buFont typeface="Arial"/>
                <a:buNone/>
              </a:pPr>
              <a:r>
                <a:rPr b="1" i="0" lang="uk" sz="2000" u="none" cap="none" strike="noStrike">
                  <a:solidFill>
                    <a:schemeClr val="lt1"/>
                  </a:solidFill>
                  <a:latin typeface="Montserrat"/>
                  <a:ea typeface="Montserrat"/>
                  <a:cs typeface="Montserrat"/>
                  <a:sym typeface="Montserrat"/>
                </a:rPr>
                <a:t>тому що…</a:t>
              </a:r>
              <a:endParaRPr b="1" i="0" sz="2000" u="none" cap="none" strike="noStrike">
                <a:solidFill>
                  <a:schemeClr val="lt1"/>
                </a:solidFill>
                <a:latin typeface="Montserrat"/>
                <a:ea typeface="Montserrat"/>
                <a:cs typeface="Montserrat"/>
                <a:sym typeface="Montserrat"/>
              </a:endParaRPr>
            </a:p>
          </p:txBody>
        </p:sp>
      </p:grpSp>
      <p:pic>
        <p:nvPicPr>
          <p:cNvPr id="560" name="Google Shape;560;p39"/>
          <p:cNvPicPr preferRelativeResize="0"/>
          <p:nvPr/>
        </p:nvPicPr>
        <p:blipFill rotWithShape="1">
          <a:blip r:embed="rId6">
            <a:alphaModFix/>
          </a:blip>
          <a:srcRect b="0" l="0" r="0" t="0"/>
          <a:stretch/>
        </p:blipFill>
        <p:spPr>
          <a:xfrm>
            <a:off x="1433905" y="996276"/>
            <a:ext cx="1348118" cy="858600"/>
          </a:xfrm>
          <a:prstGeom prst="rect">
            <a:avLst/>
          </a:prstGeom>
          <a:noFill/>
          <a:ln>
            <a:noFill/>
          </a:ln>
        </p:spPr>
      </p:pic>
      <p:pic>
        <p:nvPicPr>
          <p:cNvPr id="561" name="Google Shape;561;p39"/>
          <p:cNvPicPr preferRelativeResize="0"/>
          <p:nvPr/>
        </p:nvPicPr>
        <p:blipFill rotWithShape="1">
          <a:blip r:embed="rId6">
            <a:alphaModFix/>
          </a:blip>
          <a:srcRect b="0" l="0" r="0" t="0"/>
          <a:stretch/>
        </p:blipFill>
        <p:spPr>
          <a:xfrm rot="-899087">
            <a:off x="6699269" y="1175166"/>
            <a:ext cx="1348119" cy="858600"/>
          </a:xfrm>
          <a:prstGeom prst="rect">
            <a:avLst/>
          </a:prstGeom>
          <a:noFill/>
          <a:ln>
            <a:noFill/>
          </a:ln>
        </p:spPr>
      </p:pic>
      <p:pic>
        <p:nvPicPr>
          <p:cNvPr id="562" name="Google Shape;562;p39"/>
          <p:cNvPicPr preferRelativeResize="0"/>
          <p:nvPr/>
        </p:nvPicPr>
        <p:blipFill rotWithShape="1">
          <a:blip r:embed="rId6">
            <a:alphaModFix/>
          </a:blip>
          <a:srcRect b="0" l="0" r="0" t="0"/>
          <a:stretch/>
        </p:blipFill>
        <p:spPr>
          <a:xfrm rot="-899070">
            <a:off x="1377900" y="3926604"/>
            <a:ext cx="1203710" cy="766616"/>
          </a:xfrm>
          <a:prstGeom prst="rect">
            <a:avLst/>
          </a:prstGeom>
          <a:noFill/>
          <a:ln>
            <a:noFill/>
          </a:ln>
        </p:spPr>
      </p:pic>
      <p:pic>
        <p:nvPicPr>
          <p:cNvPr id="563" name="Google Shape;563;p39"/>
          <p:cNvPicPr preferRelativeResize="0"/>
          <p:nvPr/>
        </p:nvPicPr>
        <p:blipFill rotWithShape="1">
          <a:blip r:embed="rId7">
            <a:alphaModFix/>
          </a:blip>
          <a:srcRect b="0" l="0" r="0" t="0"/>
          <a:stretch/>
        </p:blipFill>
        <p:spPr>
          <a:xfrm>
            <a:off x="3714414" y="2374775"/>
            <a:ext cx="2334906" cy="281849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7" name="Shape 567"/>
        <p:cNvGrpSpPr/>
        <p:nvPr/>
      </p:nvGrpSpPr>
      <p:grpSpPr>
        <a:xfrm>
          <a:off x="0" y="0"/>
          <a:ext cx="0" cy="0"/>
          <a:chOff x="0" y="0"/>
          <a:chExt cx="0" cy="0"/>
        </a:xfrm>
      </p:grpSpPr>
      <p:pic>
        <p:nvPicPr>
          <p:cNvPr id="568" name="Google Shape;568;p41" title="BubbleGame-yellow.png"/>
          <p:cNvPicPr preferRelativeResize="0"/>
          <p:nvPr/>
        </p:nvPicPr>
        <p:blipFill rotWithShape="1">
          <a:blip r:embed="rId3">
            <a:alphaModFix/>
          </a:blip>
          <a:srcRect b="0" l="0" r="0" t="0"/>
          <a:stretch/>
        </p:blipFill>
        <p:spPr>
          <a:xfrm>
            <a:off x="1025318" y="955357"/>
            <a:ext cx="7018307" cy="3032425"/>
          </a:xfrm>
          <a:prstGeom prst="rect">
            <a:avLst/>
          </a:prstGeom>
          <a:noFill/>
          <a:ln>
            <a:noFill/>
          </a:ln>
        </p:spPr>
      </p:pic>
      <p:sp>
        <p:nvSpPr>
          <p:cNvPr id="569" name="Google Shape;569;p41"/>
          <p:cNvSpPr txBox="1"/>
          <p:nvPr/>
        </p:nvSpPr>
        <p:spPr>
          <a:xfrm>
            <a:off x="1504088" y="1638276"/>
            <a:ext cx="5965200" cy="1617900"/>
          </a:xfrm>
          <a:prstGeom prst="rect">
            <a:avLst/>
          </a:prstGeom>
          <a:noFill/>
          <a:ln>
            <a:noFill/>
          </a:ln>
        </p:spPr>
        <p:txBody>
          <a:bodyPr anchorCtr="0" anchor="t" bIns="138250" lIns="138250" spcFirstLastPara="1" rIns="138250" wrap="square" tIns="138250">
            <a:noAutofit/>
          </a:bodyPr>
          <a:lstStyle/>
          <a:p>
            <a:pPr indent="0" lvl="0" marL="0" marR="0" rtl="0" algn="ctr">
              <a:lnSpc>
                <a:spcPct val="115000"/>
              </a:lnSpc>
              <a:spcBef>
                <a:spcPts val="0"/>
              </a:spcBef>
              <a:spcAft>
                <a:spcPts val="0"/>
              </a:spcAft>
              <a:buClr>
                <a:srgbClr val="000000"/>
              </a:buClr>
              <a:buSzPts val="1663"/>
              <a:buFont typeface="Arial"/>
              <a:buNone/>
            </a:pPr>
            <a:r>
              <a:rPr b="1" i="0" lang="uk" sz="3800" u="none" cap="none" strike="noStrike">
                <a:solidFill>
                  <a:srgbClr val="000000"/>
                </a:solidFill>
                <a:latin typeface="Montserrat"/>
                <a:ea typeface="Montserrat"/>
                <a:cs typeface="Montserrat"/>
                <a:sym typeface="Montserrat"/>
              </a:rPr>
              <a:t>Інтерактив «Сортування карток»</a:t>
            </a:r>
            <a:endParaRPr b="1" i="0" sz="38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3D89E"/>
        </a:solidFill>
      </p:bgPr>
    </p:bg>
    <p:spTree>
      <p:nvGrpSpPr>
        <p:cNvPr id="573" name="Shape 573"/>
        <p:cNvGrpSpPr/>
        <p:nvPr/>
      </p:nvGrpSpPr>
      <p:grpSpPr>
        <a:xfrm>
          <a:off x="0" y="0"/>
          <a:ext cx="0" cy="0"/>
          <a:chOff x="0" y="0"/>
          <a:chExt cx="0" cy="0"/>
        </a:xfrm>
      </p:grpSpPr>
      <p:pic>
        <p:nvPicPr>
          <p:cNvPr id="574" name="Google Shape;574;p42" title="qr-code (1).png"/>
          <p:cNvPicPr preferRelativeResize="0"/>
          <p:nvPr/>
        </p:nvPicPr>
        <p:blipFill rotWithShape="1">
          <a:blip r:embed="rId3">
            <a:alphaModFix/>
          </a:blip>
          <a:srcRect b="0" l="0" r="0" t="0"/>
          <a:stretch/>
        </p:blipFill>
        <p:spPr>
          <a:xfrm>
            <a:off x="7359126" y="426725"/>
            <a:ext cx="1169674" cy="1169699"/>
          </a:xfrm>
          <a:prstGeom prst="rect">
            <a:avLst/>
          </a:prstGeom>
          <a:noFill/>
          <a:ln>
            <a:noFill/>
          </a:ln>
        </p:spPr>
      </p:pic>
      <p:sp>
        <p:nvSpPr>
          <p:cNvPr id="575" name="Google Shape;575;p42"/>
          <p:cNvSpPr txBox="1"/>
          <p:nvPr>
            <p:ph idx="1" type="body"/>
          </p:nvPr>
        </p:nvSpPr>
        <p:spPr>
          <a:xfrm>
            <a:off x="311700" y="342627"/>
            <a:ext cx="5014800" cy="91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1200"/>
              </a:spcAft>
              <a:buSzPts val="1800"/>
              <a:buNone/>
            </a:pPr>
            <a:r>
              <a:rPr lang="uk" sz="3000">
                <a:solidFill>
                  <a:schemeClr val="dk1"/>
                </a:solidFill>
                <a:latin typeface="Montserrat Medium"/>
                <a:ea typeface="Montserrat Medium"/>
                <a:cs typeface="Montserrat Medium"/>
                <a:sym typeface="Montserrat Medium"/>
              </a:rPr>
              <a:t>ПЕРЕТЯГНИ КАРТКИ В ПРАВИЛЬНІ ГРУПИ</a:t>
            </a:r>
            <a:endParaRPr sz="3000">
              <a:solidFill>
                <a:schemeClr val="dk1"/>
              </a:solidFill>
              <a:latin typeface="Montserrat Medium"/>
              <a:ea typeface="Montserrat Medium"/>
              <a:cs typeface="Montserrat Medium"/>
              <a:sym typeface="Montserrat Medium"/>
            </a:endParaRPr>
          </a:p>
        </p:txBody>
      </p:sp>
      <p:pic>
        <p:nvPicPr>
          <p:cNvPr id="576" name="Google Shape;576;p42" title="Group 161.png"/>
          <p:cNvPicPr preferRelativeResize="0"/>
          <p:nvPr/>
        </p:nvPicPr>
        <p:blipFill rotWithShape="1">
          <a:blip r:embed="rId4">
            <a:alphaModFix/>
          </a:blip>
          <a:srcRect b="0" l="0" r="0" t="0"/>
          <a:stretch/>
        </p:blipFill>
        <p:spPr>
          <a:xfrm rot="3498650">
            <a:off x="5952580" y="832583"/>
            <a:ext cx="284980" cy="317976"/>
          </a:xfrm>
          <a:prstGeom prst="rect">
            <a:avLst/>
          </a:prstGeom>
          <a:noFill/>
          <a:ln>
            <a:noFill/>
          </a:ln>
        </p:spPr>
      </p:pic>
      <p:sp>
        <p:nvSpPr>
          <p:cNvPr id="577" name="Google Shape;577;p42"/>
          <p:cNvSpPr txBox="1"/>
          <p:nvPr>
            <p:ph idx="1" type="body"/>
          </p:nvPr>
        </p:nvSpPr>
        <p:spPr>
          <a:xfrm>
            <a:off x="6180396" y="874400"/>
            <a:ext cx="1095300" cy="293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SzPts val="1800"/>
              <a:buNone/>
            </a:pPr>
            <a:r>
              <a:rPr lang="uk" sz="1000">
                <a:solidFill>
                  <a:srgbClr val="333333"/>
                </a:solidFill>
                <a:latin typeface="Montserrat Medium"/>
                <a:ea typeface="Montserrat Medium"/>
                <a:cs typeface="Montserrat Medium"/>
                <a:sym typeface="Montserrat Medium"/>
              </a:rPr>
              <a:t>Натисніть тут</a:t>
            </a:r>
            <a:endParaRPr sz="1000">
              <a:solidFill>
                <a:srgbClr val="333333"/>
              </a:solidFill>
              <a:latin typeface="Montserrat Medium"/>
              <a:ea typeface="Montserrat Medium"/>
              <a:cs typeface="Montserrat Medium"/>
              <a:sym typeface="Montserrat Medium"/>
            </a:endParaRPr>
          </a:p>
        </p:txBody>
      </p:sp>
      <p:sp>
        <p:nvSpPr>
          <p:cNvPr id="578" name="Google Shape;578;p42"/>
          <p:cNvSpPr/>
          <p:nvPr/>
        </p:nvSpPr>
        <p:spPr>
          <a:xfrm>
            <a:off x="396100" y="1791125"/>
            <a:ext cx="8176500" cy="2838300"/>
          </a:xfrm>
          <a:prstGeom prst="roundRect">
            <a:avLst>
              <a:gd fmla="val 7918" name="adj"/>
            </a:avLst>
          </a:prstGeom>
          <a:solidFill>
            <a:srgbClr val="B1ECC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79" name="Google Shape;579;p42" title="1.png"/>
          <p:cNvPicPr preferRelativeResize="0"/>
          <p:nvPr/>
        </p:nvPicPr>
        <p:blipFill rotWithShape="1">
          <a:blip r:embed="rId5">
            <a:alphaModFix/>
          </a:blip>
          <a:srcRect b="0" l="0" r="0" t="0"/>
          <a:stretch/>
        </p:blipFill>
        <p:spPr>
          <a:xfrm>
            <a:off x="587586" y="1950688"/>
            <a:ext cx="906233" cy="1208310"/>
          </a:xfrm>
          <a:prstGeom prst="rect">
            <a:avLst/>
          </a:prstGeom>
          <a:noFill/>
          <a:ln>
            <a:noFill/>
          </a:ln>
        </p:spPr>
      </p:pic>
      <p:pic>
        <p:nvPicPr>
          <p:cNvPr id="580" name="Google Shape;580;p42" title="2.png"/>
          <p:cNvPicPr preferRelativeResize="0"/>
          <p:nvPr/>
        </p:nvPicPr>
        <p:blipFill rotWithShape="1">
          <a:blip r:embed="rId6">
            <a:alphaModFix/>
          </a:blip>
          <a:srcRect b="0" l="0" r="0" t="0"/>
          <a:stretch/>
        </p:blipFill>
        <p:spPr>
          <a:xfrm>
            <a:off x="1565134" y="1950688"/>
            <a:ext cx="906233" cy="1208302"/>
          </a:xfrm>
          <a:prstGeom prst="rect">
            <a:avLst/>
          </a:prstGeom>
          <a:noFill/>
          <a:ln>
            <a:noFill/>
          </a:ln>
        </p:spPr>
      </p:pic>
      <p:pic>
        <p:nvPicPr>
          <p:cNvPr id="581" name="Google Shape;581;p42" title="3.png"/>
          <p:cNvPicPr preferRelativeResize="0"/>
          <p:nvPr/>
        </p:nvPicPr>
        <p:blipFill rotWithShape="1">
          <a:blip r:embed="rId7">
            <a:alphaModFix/>
          </a:blip>
          <a:srcRect b="0" l="0" r="0" t="0"/>
          <a:stretch/>
        </p:blipFill>
        <p:spPr>
          <a:xfrm>
            <a:off x="2542683" y="1950688"/>
            <a:ext cx="906239" cy="1208318"/>
          </a:xfrm>
          <a:prstGeom prst="rect">
            <a:avLst/>
          </a:prstGeom>
          <a:noFill/>
          <a:ln>
            <a:noFill/>
          </a:ln>
        </p:spPr>
      </p:pic>
      <p:pic>
        <p:nvPicPr>
          <p:cNvPr id="582" name="Google Shape;582;p42" title="4.png"/>
          <p:cNvPicPr preferRelativeResize="0"/>
          <p:nvPr/>
        </p:nvPicPr>
        <p:blipFill rotWithShape="1">
          <a:blip r:embed="rId8">
            <a:alphaModFix/>
          </a:blip>
          <a:srcRect b="0" l="0" r="0" t="0"/>
          <a:stretch/>
        </p:blipFill>
        <p:spPr>
          <a:xfrm>
            <a:off x="3520237" y="1950688"/>
            <a:ext cx="906233" cy="1208310"/>
          </a:xfrm>
          <a:prstGeom prst="rect">
            <a:avLst/>
          </a:prstGeom>
          <a:noFill/>
          <a:ln>
            <a:noFill/>
          </a:ln>
        </p:spPr>
      </p:pic>
      <p:pic>
        <p:nvPicPr>
          <p:cNvPr id="583" name="Google Shape;583;p42" title="5.png"/>
          <p:cNvPicPr preferRelativeResize="0"/>
          <p:nvPr/>
        </p:nvPicPr>
        <p:blipFill rotWithShape="1">
          <a:blip r:embed="rId9">
            <a:alphaModFix/>
          </a:blip>
          <a:srcRect b="0" l="0" r="0" t="0"/>
          <a:stretch/>
        </p:blipFill>
        <p:spPr>
          <a:xfrm>
            <a:off x="4497786" y="1950688"/>
            <a:ext cx="906232" cy="1208310"/>
          </a:xfrm>
          <a:prstGeom prst="rect">
            <a:avLst/>
          </a:prstGeom>
          <a:noFill/>
          <a:ln>
            <a:noFill/>
          </a:ln>
        </p:spPr>
      </p:pic>
      <p:pic>
        <p:nvPicPr>
          <p:cNvPr id="584" name="Google Shape;584;p42" title="6.png"/>
          <p:cNvPicPr preferRelativeResize="0"/>
          <p:nvPr/>
        </p:nvPicPr>
        <p:blipFill rotWithShape="1">
          <a:blip r:embed="rId10">
            <a:alphaModFix/>
          </a:blip>
          <a:srcRect b="0" l="0" r="0" t="0"/>
          <a:stretch/>
        </p:blipFill>
        <p:spPr>
          <a:xfrm>
            <a:off x="5475334" y="1950688"/>
            <a:ext cx="906232" cy="1208310"/>
          </a:xfrm>
          <a:prstGeom prst="rect">
            <a:avLst/>
          </a:prstGeom>
          <a:noFill/>
          <a:ln>
            <a:noFill/>
          </a:ln>
        </p:spPr>
      </p:pic>
      <p:pic>
        <p:nvPicPr>
          <p:cNvPr id="585" name="Google Shape;585;p42" title="7.png"/>
          <p:cNvPicPr preferRelativeResize="0"/>
          <p:nvPr/>
        </p:nvPicPr>
        <p:blipFill rotWithShape="1">
          <a:blip r:embed="rId11">
            <a:alphaModFix/>
          </a:blip>
          <a:srcRect b="0" l="0" r="0" t="0"/>
          <a:stretch/>
        </p:blipFill>
        <p:spPr>
          <a:xfrm>
            <a:off x="6452883" y="1950688"/>
            <a:ext cx="906232" cy="1208310"/>
          </a:xfrm>
          <a:prstGeom prst="rect">
            <a:avLst/>
          </a:prstGeom>
          <a:noFill/>
          <a:ln>
            <a:noFill/>
          </a:ln>
        </p:spPr>
      </p:pic>
      <p:pic>
        <p:nvPicPr>
          <p:cNvPr id="586" name="Google Shape;586;p42" title="8.png"/>
          <p:cNvPicPr preferRelativeResize="0"/>
          <p:nvPr/>
        </p:nvPicPr>
        <p:blipFill rotWithShape="1">
          <a:blip r:embed="rId12">
            <a:alphaModFix/>
          </a:blip>
          <a:srcRect b="0" l="0" r="0" t="0"/>
          <a:stretch/>
        </p:blipFill>
        <p:spPr>
          <a:xfrm>
            <a:off x="7430432" y="1950688"/>
            <a:ext cx="906232" cy="1208310"/>
          </a:xfrm>
          <a:prstGeom prst="rect">
            <a:avLst/>
          </a:prstGeom>
          <a:noFill/>
          <a:ln>
            <a:noFill/>
          </a:ln>
        </p:spPr>
      </p:pic>
      <p:pic>
        <p:nvPicPr>
          <p:cNvPr id="587" name="Google Shape;587;p42" title="9.png"/>
          <p:cNvPicPr preferRelativeResize="0"/>
          <p:nvPr/>
        </p:nvPicPr>
        <p:blipFill rotWithShape="1">
          <a:blip r:embed="rId13">
            <a:alphaModFix/>
          </a:blip>
          <a:srcRect b="0" l="0" r="0" t="0"/>
          <a:stretch/>
        </p:blipFill>
        <p:spPr>
          <a:xfrm>
            <a:off x="1565135" y="3238050"/>
            <a:ext cx="906233" cy="1208310"/>
          </a:xfrm>
          <a:prstGeom prst="rect">
            <a:avLst/>
          </a:prstGeom>
          <a:noFill/>
          <a:ln>
            <a:noFill/>
          </a:ln>
        </p:spPr>
      </p:pic>
      <p:pic>
        <p:nvPicPr>
          <p:cNvPr id="588" name="Google Shape;588;p42" title="10.png"/>
          <p:cNvPicPr preferRelativeResize="0"/>
          <p:nvPr/>
        </p:nvPicPr>
        <p:blipFill rotWithShape="1">
          <a:blip r:embed="rId14">
            <a:alphaModFix/>
          </a:blip>
          <a:srcRect b="0" l="0" r="0" t="0"/>
          <a:stretch/>
        </p:blipFill>
        <p:spPr>
          <a:xfrm>
            <a:off x="2542685" y="3238050"/>
            <a:ext cx="906233" cy="1208310"/>
          </a:xfrm>
          <a:prstGeom prst="rect">
            <a:avLst/>
          </a:prstGeom>
          <a:noFill/>
          <a:ln>
            <a:noFill/>
          </a:ln>
        </p:spPr>
      </p:pic>
      <p:pic>
        <p:nvPicPr>
          <p:cNvPr id="589" name="Google Shape;589;p42" title="11.png"/>
          <p:cNvPicPr preferRelativeResize="0"/>
          <p:nvPr/>
        </p:nvPicPr>
        <p:blipFill rotWithShape="1">
          <a:blip r:embed="rId15">
            <a:alphaModFix/>
          </a:blip>
          <a:srcRect b="0" l="0" r="0" t="0"/>
          <a:stretch/>
        </p:blipFill>
        <p:spPr>
          <a:xfrm>
            <a:off x="587586" y="3238050"/>
            <a:ext cx="906233" cy="1208310"/>
          </a:xfrm>
          <a:prstGeom prst="rect">
            <a:avLst/>
          </a:prstGeom>
          <a:noFill/>
          <a:ln>
            <a:noFill/>
          </a:ln>
        </p:spPr>
      </p:pic>
      <p:pic>
        <p:nvPicPr>
          <p:cNvPr id="590" name="Google Shape;590;p42" title="12.png"/>
          <p:cNvPicPr preferRelativeResize="0"/>
          <p:nvPr/>
        </p:nvPicPr>
        <p:blipFill rotWithShape="1">
          <a:blip r:embed="rId16">
            <a:alphaModFix/>
          </a:blip>
          <a:srcRect b="0" l="0" r="0" t="0"/>
          <a:stretch/>
        </p:blipFill>
        <p:spPr>
          <a:xfrm>
            <a:off x="3520234" y="3238050"/>
            <a:ext cx="906232" cy="1208310"/>
          </a:xfrm>
          <a:prstGeom prst="rect">
            <a:avLst/>
          </a:prstGeom>
          <a:noFill/>
          <a:ln>
            <a:noFill/>
          </a:ln>
        </p:spPr>
      </p:pic>
      <p:pic>
        <p:nvPicPr>
          <p:cNvPr id="591" name="Google Shape;591;p42" title="13.png"/>
          <p:cNvPicPr preferRelativeResize="0"/>
          <p:nvPr/>
        </p:nvPicPr>
        <p:blipFill rotWithShape="1">
          <a:blip r:embed="rId17">
            <a:alphaModFix/>
          </a:blip>
          <a:srcRect b="0" l="0" r="0" t="0"/>
          <a:stretch/>
        </p:blipFill>
        <p:spPr>
          <a:xfrm>
            <a:off x="4497783" y="3238050"/>
            <a:ext cx="906232" cy="1208310"/>
          </a:xfrm>
          <a:prstGeom prst="rect">
            <a:avLst/>
          </a:prstGeom>
          <a:noFill/>
          <a:ln>
            <a:noFill/>
          </a:ln>
        </p:spPr>
      </p:pic>
      <p:pic>
        <p:nvPicPr>
          <p:cNvPr id="592" name="Google Shape;592;p42" title="14.png"/>
          <p:cNvPicPr preferRelativeResize="0"/>
          <p:nvPr/>
        </p:nvPicPr>
        <p:blipFill rotWithShape="1">
          <a:blip r:embed="rId18">
            <a:alphaModFix/>
          </a:blip>
          <a:srcRect b="0" l="0" r="0" t="0"/>
          <a:stretch/>
        </p:blipFill>
        <p:spPr>
          <a:xfrm>
            <a:off x="5475333" y="3238050"/>
            <a:ext cx="906232" cy="1208310"/>
          </a:xfrm>
          <a:prstGeom prst="rect">
            <a:avLst/>
          </a:prstGeom>
          <a:noFill/>
          <a:ln>
            <a:noFill/>
          </a:ln>
        </p:spPr>
      </p:pic>
      <p:pic>
        <p:nvPicPr>
          <p:cNvPr id="593" name="Google Shape;593;p42" title="15.png"/>
          <p:cNvPicPr preferRelativeResize="0"/>
          <p:nvPr/>
        </p:nvPicPr>
        <p:blipFill rotWithShape="1">
          <a:blip r:embed="rId19">
            <a:alphaModFix/>
          </a:blip>
          <a:srcRect b="0" l="0" r="0" t="0"/>
          <a:stretch/>
        </p:blipFill>
        <p:spPr>
          <a:xfrm>
            <a:off x="6452882" y="3238050"/>
            <a:ext cx="906233" cy="1208310"/>
          </a:xfrm>
          <a:prstGeom prst="rect">
            <a:avLst/>
          </a:prstGeom>
          <a:noFill/>
          <a:ln>
            <a:noFill/>
          </a:ln>
        </p:spPr>
      </p:pic>
      <p:pic>
        <p:nvPicPr>
          <p:cNvPr id="594" name="Google Shape;594;p42" title="16.png"/>
          <p:cNvPicPr preferRelativeResize="0"/>
          <p:nvPr/>
        </p:nvPicPr>
        <p:blipFill rotWithShape="1">
          <a:blip r:embed="rId20">
            <a:alphaModFix/>
          </a:blip>
          <a:srcRect b="0" l="0" r="0" t="0"/>
          <a:stretch/>
        </p:blipFill>
        <p:spPr>
          <a:xfrm>
            <a:off x="7430432" y="3238050"/>
            <a:ext cx="906232" cy="1208310"/>
          </a:xfrm>
          <a:prstGeom prst="rect">
            <a:avLst/>
          </a:prstGeom>
          <a:noFill/>
          <a:ln>
            <a:noFill/>
          </a:ln>
        </p:spPr>
      </p:pic>
      <p:sp>
        <p:nvSpPr>
          <p:cNvPr id="595" name="Google Shape;595;p42">
            <a:hlinkClick r:id="rId21"/>
          </p:cNvPr>
          <p:cNvSpPr/>
          <p:nvPr/>
        </p:nvSpPr>
        <p:spPr>
          <a:xfrm>
            <a:off x="5754950" y="426725"/>
            <a:ext cx="1451100" cy="444900"/>
          </a:xfrm>
          <a:prstGeom prst="roundRect">
            <a:avLst>
              <a:gd fmla="val 26005" name="adj"/>
            </a:avLst>
          </a:prstGeom>
          <a:solidFill>
            <a:srgbClr val="DBED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rPr b="1" i="0" lang="uk" sz="1000" u="sng" cap="none" strike="noStrike">
                <a:solidFill>
                  <a:srgbClr val="4895F7"/>
                </a:solidFill>
                <a:latin typeface="Montserrat"/>
                <a:ea typeface="Montserrat"/>
                <a:cs typeface="Montserrat"/>
                <a:sym typeface="Montserrat"/>
                <a:hlinkClick r:id="rId22">
                  <a:extLst>
                    <a:ext uri="{A12FA001-AC4F-418D-AE19-62706E023703}">
                      <ahyp:hlinkClr val="tx"/>
                    </a:ext>
                  </a:extLst>
                </a:hlinkClick>
              </a:rPr>
              <a:t>Перейти</a:t>
            </a:r>
            <a:endParaRPr b="1" i="0" sz="1000" u="none" cap="none" strike="noStrike">
              <a:solidFill>
                <a:srgbClr val="4895F7"/>
              </a:solidFill>
              <a:latin typeface="Montserrat"/>
              <a:ea typeface="Montserrat"/>
              <a:cs typeface="Montserrat"/>
              <a:sym typeface="Montserrat"/>
            </a:endParaRPr>
          </a:p>
          <a:p>
            <a:pPr indent="0" lvl="0" marL="0" marR="0" rtl="0" algn="ctr">
              <a:lnSpc>
                <a:spcPct val="100000"/>
              </a:lnSpc>
              <a:spcBef>
                <a:spcPts val="0"/>
              </a:spcBef>
              <a:spcAft>
                <a:spcPts val="0"/>
              </a:spcAft>
              <a:buClr>
                <a:srgbClr val="000000"/>
              </a:buClr>
              <a:buSzPts val="2194"/>
              <a:buFont typeface="Arial"/>
              <a:buNone/>
            </a:pPr>
            <a:r>
              <a:rPr b="1" i="0" lang="uk" sz="1000" u="sng" cap="none" strike="noStrike">
                <a:solidFill>
                  <a:srgbClr val="4895F7"/>
                </a:solidFill>
                <a:latin typeface="Montserrat"/>
                <a:ea typeface="Montserrat"/>
                <a:cs typeface="Montserrat"/>
                <a:sym typeface="Montserrat"/>
                <a:hlinkClick r:id="rId23">
                  <a:extLst>
                    <a:ext uri="{A12FA001-AC4F-418D-AE19-62706E023703}">
                      <ahyp:hlinkClr val="tx"/>
                    </a:ext>
                  </a:extLst>
                </a:hlinkClick>
              </a:rPr>
              <a:t>до інтерактиву</a:t>
            </a:r>
            <a:endParaRPr b="1" i="0" sz="1000" u="none" cap="none" strike="noStrike">
              <a:solidFill>
                <a:srgbClr val="4895F7"/>
              </a:solidFill>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9" name="Shape 599"/>
        <p:cNvGrpSpPr/>
        <p:nvPr/>
      </p:nvGrpSpPr>
      <p:grpSpPr>
        <a:xfrm>
          <a:off x="0" y="0"/>
          <a:ext cx="0" cy="0"/>
          <a:chOff x="0" y="0"/>
          <a:chExt cx="0" cy="0"/>
        </a:xfrm>
      </p:grpSpPr>
      <p:sp>
        <p:nvSpPr>
          <p:cNvPr id="600" name="Google Shape;600;p40"/>
          <p:cNvSpPr txBox="1"/>
          <p:nvPr/>
        </p:nvSpPr>
        <p:spPr>
          <a:xfrm>
            <a:off x="439625" y="274150"/>
            <a:ext cx="4911600" cy="1262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500"/>
              <a:buFont typeface="Arial"/>
              <a:buNone/>
            </a:pPr>
            <a:r>
              <a:rPr b="0" i="0" lang="uk" sz="3500" u="none" cap="none" strike="noStrike">
                <a:solidFill>
                  <a:schemeClr val="dk1"/>
                </a:solidFill>
                <a:latin typeface="Montserrat SemiBold"/>
                <a:ea typeface="Montserrat SemiBold"/>
                <a:cs typeface="Montserrat SemiBold"/>
                <a:sym typeface="Montserrat SemiBold"/>
              </a:rPr>
              <a:t>ЩО МИ СЬОГОДНІ</a:t>
            </a:r>
            <a:endParaRPr b="0" i="0" sz="3500" u="none" cap="none" strike="noStrike">
              <a:solidFill>
                <a:schemeClr val="dk1"/>
              </a:solidFill>
              <a:latin typeface="Montserrat SemiBold"/>
              <a:ea typeface="Montserrat SemiBold"/>
              <a:cs typeface="Montserrat SemiBold"/>
              <a:sym typeface="Montserrat SemiBold"/>
            </a:endParaRPr>
          </a:p>
          <a:p>
            <a:pPr indent="0" lvl="0" marL="0" marR="0" rtl="0" algn="l">
              <a:lnSpc>
                <a:spcPct val="100000"/>
              </a:lnSpc>
              <a:spcBef>
                <a:spcPts val="0"/>
              </a:spcBef>
              <a:spcAft>
                <a:spcPts val="0"/>
              </a:spcAft>
              <a:buClr>
                <a:srgbClr val="000000"/>
              </a:buClr>
              <a:buSzPts val="3500"/>
              <a:buFont typeface="Arial"/>
              <a:buNone/>
            </a:pPr>
            <a:r>
              <a:rPr b="0" i="0" lang="uk" sz="3500" u="none" cap="none" strike="noStrike">
                <a:solidFill>
                  <a:schemeClr val="dk1"/>
                </a:solidFill>
                <a:latin typeface="Montserrat SemiBold"/>
                <a:ea typeface="Montserrat SemiBold"/>
                <a:cs typeface="Montserrat SemiBold"/>
                <a:sym typeface="Montserrat SemiBold"/>
              </a:rPr>
              <a:t>ЗРОЗУМІЛИ?</a:t>
            </a:r>
            <a:endParaRPr b="0" i="0" sz="3500" u="none" cap="none" strike="noStrike">
              <a:solidFill>
                <a:schemeClr val="dk1"/>
              </a:solidFill>
              <a:latin typeface="Montserrat SemiBold"/>
              <a:ea typeface="Montserrat SemiBold"/>
              <a:cs typeface="Montserrat SemiBold"/>
              <a:sym typeface="Montserrat SemiBold"/>
            </a:endParaRPr>
          </a:p>
        </p:txBody>
      </p:sp>
      <p:sp>
        <p:nvSpPr>
          <p:cNvPr id="601" name="Google Shape;601;p40"/>
          <p:cNvSpPr/>
          <p:nvPr/>
        </p:nvSpPr>
        <p:spPr>
          <a:xfrm>
            <a:off x="380204" y="2082457"/>
            <a:ext cx="3227100" cy="789900"/>
          </a:xfrm>
          <a:prstGeom prst="roundRect">
            <a:avLst>
              <a:gd fmla="val 50000" name="adj"/>
            </a:avLst>
          </a:prstGeom>
          <a:solidFill>
            <a:srgbClr val="ADE9FF"/>
          </a:solidFill>
          <a:ln>
            <a:noFill/>
          </a:ln>
        </p:spPr>
        <p:txBody>
          <a:bodyPr anchorCtr="0" anchor="ctr" bIns="98775" lIns="98775" spcFirstLastPara="1" rIns="98775" wrap="square" tIns="98775">
            <a:noAutofit/>
          </a:bodyPr>
          <a:lstStyle/>
          <a:p>
            <a:pPr indent="0" lvl="0" marL="0" marR="0" rtl="0" algn="ctr">
              <a:lnSpc>
                <a:spcPct val="100000"/>
              </a:lnSpc>
              <a:spcBef>
                <a:spcPts val="0"/>
              </a:spcBef>
              <a:spcAft>
                <a:spcPts val="0"/>
              </a:spcAft>
              <a:buClr>
                <a:schemeClr val="dk1"/>
              </a:buClr>
              <a:buSzPts val="1188"/>
              <a:buFont typeface="Arial"/>
              <a:buNone/>
            </a:pPr>
            <a:r>
              <a:rPr b="1" i="0" lang="uk" sz="1613" u="none" cap="none" strike="noStrike">
                <a:solidFill>
                  <a:schemeClr val="dk1"/>
                </a:solidFill>
                <a:latin typeface="Montserrat"/>
                <a:ea typeface="Montserrat"/>
                <a:cs typeface="Montserrat"/>
                <a:sym typeface="Montserrat"/>
              </a:rPr>
              <a:t>Я дізнався / дізналася, що…</a:t>
            </a:r>
            <a:endParaRPr b="1" i="0" sz="1613" u="none" cap="none" strike="noStrike">
              <a:solidFill>
                <a:schemeClr val="dk1"/>
              </a:solidFill>
              <a:latin typeface="Montserrat"/>
              <a:ea typeface="Montserrat"/>
              <a:cs typeface="Montserrat"/>
              <a:sym typeface="Montserrat"/>
            </a:endParaRPr>
          </a:p>
        </p:txBody>
      </p:sp>
      <p:sp>
        <p:nvSpPr>
          <p:cNvPr id="602" name="Google Shape;602;p40"/>
          <p:cNvSpPr/>
          <p:nvPr/>
        </p:nvSpPr>
        <p:spPr>
          <a:xfrm>
            <a:off x="1786067" y="3847844"/>
            <a:ext cx="5019300" cy="789900"/>
          </a:xfrm>
          <a:prstGeom prst="roundRect">
            <a:avLst>
              <a:gd fmla="val 50000" name="adj"/>
            </a:avLst>
          </a:prstGeom>
          <a:solidFill>
            <a:srgbClr val="FBBD04"/>
          </a:solidFill>
          <a:ln>
            <a:noFill/>
          </a:ln>
        </p:spPr>
        <p:txBody>
          <a:bodyPr anchorCtr="0" anchor="ctr" bIns="98775" lIns="98775" spcFirstLastPara="1" rIns="98775" wrap="square" tIns="98775">
            <a:noAutofit/>
          </a:bodyPr>
          <a:lstStyle/>
          <a:p>
            <a:pPr indent="0" lvl="0" marL="0" marR="0" rtl="0" algn="ctr">
              <a:lnSpc>
                <a:spcPct val="100000"/>
              </a:lnSpc>
              <a:spcBef>
                <a:spcPts val="0"/>
              </a:spcBef>
              <a:spcAft>
                <a:spcPts val="0"/>
              </a:spcAft>
              <a:buClr>
                <a:srgbClr val="000000"/>
              </a:buClr>
              <a:buSzPts val="1612"/>
              <a:buFont typeface="Arial"/>
              <a:buNone/>
            </a:pPr>
            <a:r>
              <a:rPr b="1" i="0" lang="uk" sz="1600" u="none" cap="none" strike="noStrike">
                <a:solidFill>
                  <a:schemeClr val="dk1"/>
                </a:solidFill>
                <a:latin typeface="Montserrat"/>
                <a:ea typeface="Montserrat"/>
                <a:cs typeface="Montserrat"/>
                <a:sym typeface="Montserrat"/>
              </a:rPr>
              <a:t>Щоби вода була безпечною, потрібно…</a:t>
            </a:r>
            <a:endParaRPr b="0" i="0" sz="1400" u="none" cap="none" strike="noStrike">
              <a:solidFill>
                <a:srgbClr val="000000"/>
              </a:solidFill>
              <a:latin typeface="Arial"/>
              <a:ea typeface="Arial"/>
              <a:cs typeface="Arial"/>
              <a:sym typeface="Arial"/>
            </a:endParaRPr>
          </a:p>
        </p:txBody>
      </p:sp>
      <p:sp>
        <p:nvSpPr>
          <p:cNvPr id="603" name="Google Shape;603;p40"/>
          <p:cNvSpPr/>
          <p:nvPr/>
        </p:nvSpPr>
        <p:spPr>
          <a:xfrm>
            <a:off x="5446922" y="2910437"/>
            <a:ext cx="3098700" cy="789900"/>
          </a:xfrm>
          <a:prstGeom prst="roundRect">
            <a:avLst>
              <a:gd fmla="val 50000" name="adj"/>
            </a:avLst>
          </a:prstGeom>
          <a:solidFill>
            <a:srgbClr val="ECD4FF"/>
          </a:solidFill>
          <a:ln>
            <a:noFill/>
          </a:ln>
        </p:spPr>
        <p:txBody>
          <a:bodyPr anchorCtr="0" anchor="ctr" bIns="98775" lIns="98775" spcFirstLastPara="1" rIns="98775" wrap="square" tIns="98775">
            <a:noAutofit/>
          </a:bodyPr>
          <a:lstStyle/>
          <a:p>
            <a:pPr indent="0" lvl="0" marL="0" marR="0" rtl="0" algn="ctr">
              <a:lnSpc>
                <a:spcPct val="100000"/>
              </a:lnSpc>
              <a:spcBef>
                <a:spcPts val="0"/>
              </a:spcBef>
              <a:spcAft>
                <a:spcPts val="0"/>
              </a:spcAft>
              <a:buClr>
                <a:srgbClr val="000000"/>
              </a:buClr>
              <a:buSzPts val="1612"/>
              <a:buFont typeface="Arial"/>
              <a:buNone/>
            </a:pPr>
            <a:r>
              <a:rPr b="1" i="0" lang="uk" sz="1613" u="none" cap="none" strike="noStrike">
                <a:solidFill>
                  <a:schemeClr val="dk1"/>
                </a:solidFill>
                <a:latin typeface="Montserrat"/>
                <a:ea typeface="Montserrat"/>
                <a:cs typeface="Montserrat"/>
                <a:sym typeface="Montserrat"/>
              </a:rPr>
              <a:t>Безпечна вода — це…</a:t>
            </a:r>
            <a:endParaRPr b="1" i="0" sz="1613" u="none" cap="none" strike="noStrike">
              <a:solidFill>
                <a:schemeClr val="dk1"/>
              </a:solidFill>
              <a:latin typeface="Montserrat"/>
              <a:ea typeface="Montserrat"/>
              <a:cs typeface="Montserrat"/>
              <a:sym typeface="Montserrat"/>
            </a:endParaRPr>
          </a:p>
        </p:txBody>
      </p:sp>
      <p:pic>
        <p:nvPicPr>
          <p:cNvPr id="604" name="Google Shape;604;p40"/>
          <p:cNvPicPr preferRelativeResize="0"/>
          <p:nvPr/>
        </p:nvPicPr>
        <p:blipFill rotWithShape="1">
          <a:blip r:embed="rId3">
            <a:alphaModFix/>
          </a:blip>
          <a:srcRect b="0" l="0" r="0" t="0"/>
          <a:stretch/>
        </p:blipFill>
        <p:spPr>
          <a:xfrm>
            <a:off x="2875810" y="820357"/>
            <a:ext cx="3257827" cy="337977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8" name="Shape 608"/>
        <p:cNvGrpSpPr/>
        <p:nvPr/>
      </p:nvGrpSpPr>
      <p:grpSpPr>
        <a:xfrm>
          <a:off x="0" y="0"/>
          <a:ext cx="0" cy="0"/>
          <a:chOff x="0" y="0"/>
          <a:chExt cx="0" cy="0"/>
        </a:xfrm>
      </p:grpSpPr>
      <p:pic>
        <p:nvPicPr>
          <p:cNvPr id="609" name="Google Shape;609;p43" title="Group 184.png"/>
          <p:cNvPicPr preferRelativeResize="0"/>
          <p:nvPr/>
        </p:nvPicPr>
        <p:blipFill rotWithShape="1">
          <a:blip r:embed="rId3">
            <a:alphaModFix/>
          </a:blip>
          <a:srcRect b="0" l="0" r="0" t="0"/>
          <a:stretch/>
        </p:blipFill>
        <p:spPr>
          <a:xfrm>
            <a:off x="2318516" y="2882675"/>
            <a:ext cx="1129365" cy="1815612"/>
          </a:xfrm>
          <a:prstGeom prst="rect">
            <a:avLst/>
          </a:prstGeom>
          <a:noFill/>
          <a:ln>
            <a:noFill/>
          </a:ln>
        </p:spPr>
      </p:pic>
      <p:pic>
        <p:nvPicPr>
          <p:cNvPr id="610" name="Google Shape;610;p43" title="Group 179.png"/>
          <p:cNvPicPr preferRelativeResize="0"/>
          <p:nvPr/>
        </p:nvPicPr>
        <p:blipFill rotWithShape="1">
          <a:blip r:embed="rId4">
            <a:alphaModFix/>
          </a:blip>
          <a:srcRect b="-602" l="0" r="0" t="-1470"/>
          <a:stretch/>
        </p:blipFill>
        <p:spPr>
          <a:xfrm>
            <a:off x="3709884" y="2844017"/>
            <a:ext cx="1160724" cy="1904750"/>
          </a:xfrm>
          <a:prstGeom prst="rect">
            <a:avLst/>
          </a:prstGeom>
          <a:noFill/>
          <a:ln>
            <a:noFill/>
          </a:ln>
        </p:spPr>
      </p:pic>
      <p:pic>
        <p:nvPicPr>
          <p:cNvPr id="611" name="Google Shape;611;p43" title="Group 178.png"/>
          <p:cNvPicPr preferRelativeResize="0"/>
          <p:nvPr/>
        </p:nvPicPr>
        <p:blipFill rotWithShape="1">
          <a:blip r:embed="rId5">
            <a:alphaModFix/>
          </a:blip>
          <a:srcRect b="0" l="0" r="0" t="0"/>
          <a:stretch/>
        </p:blipFill>
        <p:spPr>
          <a:xfrm>
            <a:off x="1006402" y="2882679"/>
            <a:ext cx="1129365" cy="1815612"/>
          </a:xfrm>
          <a:prstGeom prst="rect">
            <a:avLst/>
          </a:prstGeom>
          <a:noFill/>
          <a:ln>
            <a:noFill/>
          </a:ln>
        </p:spPr>
      </p:pic>
      <p:sp>
        <p:nvSpPr>
          <p:cNvPr id="612" name="Google Shape;612;p43"/>
          <p:cNvSpPr txBox="1"/>
          <p:nvPr>
            <p:ph type="title"/>
          </p:nvPr>
        </p:nvSpPr>
        <p:spPr>
          <a:xfrm>
            <a:off x="585657" y="360748"/>
            <a:ext cx="6174600" cy="4926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SzPts val="2800"/>
              <a:buNone/>
            </a:pPr>
            <a:r>
              <a:rPr b="1" lang="uk" sz="2000">
                <a:latin typeface="Montserrat"/>
                <a:ea typeface="Montserrat"/>
                <a:cs typeface="Montserrat"/>
                <a:sym typeface="Montserrat"/>
                <a:extLst>
                  <a:ext uri="http://customooxmlschemas.google.com/">
                    <go:slidesCustomData xmlns:go="http://customooxmlschemas.google.com/" textRoundtripDataId="6"/>
                  </a:ext>
                </a:extLst>
              </a:rPr>
              <a:t>СПОСТЕРЕЖЕННЯ</a:t>
            </a:r>
            <a:r>
              <a:rPr lang="uk" sz="2000">
                <a:solidFill>
                  <a:srgbClr val="333333"/>
                </a:solidFill>
                <a:latin typeface="Montserrat"/>
                <a:ea typeface="Montserrat"/>
                <a:cs typeface="Montserrat"/>
                <a:sym typeface="Montserrat"/>
              </a:rPr>
              <a:t> </a:t>
            </a:r>
            <a:r>
              <a:rPr b="1" lang="uk" sz="2000">
                <a:solidFill>
                  <a:srgbClr val="4895F7"/>
                </a:solidFill>
                <a:latin typeface="Montserrat"/>
                <a:ea typeface="Montserrat"/>
                <a:cs typeface="Montserrat"/>
                <a:sym typeface="Montserrat"/>
              </a:rPr>
              <a:t>«ЧИСТА ЧИ НЕ ДУЖЕ?»</a:t>
            </a:r>
            <a:endParaRPr b="1" sz="2000">
              <a:solidFill>
                <a:srgbClr val="4895F7"/>
              </a:solidFill>
              <a:latin typeface="Montserrat"/>
              <a:ea typeface="Montserrat"/>
              <a:cs typeface="Montserrat"/>
              <a:sym typeface="Montserrat"/>
            </a:endParaRPr>
          </a:p>
        </p:txBody>
      </p:sp>
      <p:sp>
        <p:nvSpPr>
          <p:cNvPr id="613" name="Google Shape;613;p43"/>
          <p:cNvSpPr txBox="1"/>
          <p:nvPr/>
        </p:nvSpPr>
        <p:spPr>
          <a:xfrm>
            <a:off x="321134" y="887850"/>
            <a:ext cx="5934000" cy="1754700"/>
          </a:xfrm>
          <a:prstGeom prst="rect">
            <a:avLst/>
          </a:prstGeom>
          <a:noFill/>
          <a:ln>
            <a:noFill/>
          </a:ln>
        </p:spPr>
        <p:txBody>
          <a:bodyPr anchorCtr="0" anchor="t" bIns="91425" lIns="91425" spcFirstLastPara="1" rIns="91425" wrap="square" tIns="91425">
            <a:spAutoFit/>
          </a:bodyPr>
          <a:lstStyle/>
          <a:p>
            <a:pPr indent="-304800" lvl="0" marL="457200" marR="0" rtl="0" algn="l">
              <a:lnSpc>
                <a:spcPct val="150000"/>
              </a:lnSpc>
              <a:spcBef>
                <a:spcPts val="1200"/>
              </a:spcBef>
              <a:spcAft>
                <a:spcPts val="0"/>
              </a:spcAft>
              <a:buClr>
                <a:schemeClr val="dk1"/>
              </a:buClr>
              <a:buSzPts val="1200"/>
              <a:buFont typeface="Montserrat"/>
              <a:buChar char="●"/>
            </a:pPr>
            <a:r>
              <a:rPr b="0" i="0" lang="uk" sz="1200" u="none" cap="none" strike="noStrike">
                <a:solidFill>
                  <a:schemeClr val="dk1"/>
                </a:solidFill>
                <a:latin typeface="Montserrat"/>
                <a:ea typeface="Montserrat"/>
                <a:cs typeface="Montserrat"/>
                <a:sym typeface="Montserrat"/>
              </a:rPr>
              <a:t>Вода може видаватися чистою, але бути небезпечною</a:t>
            </a:r>
            <a:endParaRPr b="0" i="0" sz="1200" u="none" cap="none" strike="noStrike">
              <a:solidFill>
                <a:schemeClr val="dk1"/>
              </a:solidFill>
              <a:latin typeface="Montserrat"/>
              <a:ea typeface="Montserrat"/>
              <a:cs typeface="Montserrat"/>
              <a:sym typeface="Montserrat"/>
            </a:endParaRPr>
          </a:p>
          <a:p>
            <a:pPr indent="-304800" lvl="0" marL="457200" marR="0" rtl="0" algn="l">
              <a:lnSpc>
                <a:spcPct val="150000"/>
              </a:lnSpc>
              <a:spcBef>
                <a:spcPts val="0"/>
              </a:spcBef>
              <a:spcAft>
                <a:spcPts val="0"/>
              </a:spcAft>
              <a:buClr>
                <a:schemeClr val="dk1"/>
              </a:buClr>
              <a:buSzPts val="1200"/>
              <a:buFont typeface="Montserrat"/>
              <a:buChar char="●"/>
            </a:pPr>
            <a:r>
              <a:rPr b="0" i="0" lang="uk" sz="1200" u="none" cap="none" strike="noStrike">
                <a:solidFill>
                  <a:schemeClr val="dk1"/>
                </a:solidFill>
                <a:latin typeface="Montserrat"/>
                <a:ea typeface="Montserrat"/>
                <a:cs typeface="Montserrat"/>
                <a:sym typeface="Montserrat"/>
              </a:rPr>
              <a:t>У воді можуть бути мікроби, які викликають хвороби</a:t>
            </a:r>
            <a:endParaRPr b="0" i="0" sz="1200" u="none" cap="none" strike="noStrike">
              <a:solidFill>
                <a:schemeClr val="dk1"/>
              </a:solidFill>
              <a:latin typeface="Montserrat"/>
              <a:ea typeface="Montserrat"/>
              <a:cs typeface="Montserrat"/>
              <a:sym typeface="Montserrat"/>
            </a:endParaRPr>
          </a:p>
          <a:p>
            <a:pPr indent="-304800" lvl="0" marL="457200" marR="0" rtl="0" algn="l">
              <a:lnSpc>
                <a:spcPct val="150000"/>
              </a:lnSpc>
              <a:spcBef>
                <a:spcPts val="0"/>
              </a:spcBef>
              <a:spcAft>
                <a:spcPts val="0"/>
              </a:spcAft>
              <a:buClr>
                <a:schemeClr val="dk1"/>
              </a:buClr>
              <a:buSzPts val="1200"/>
              <a:buFont typeface="Montserrat"/>
              <a:buChar char="●"/>
            </a:pPr>
            <a:r>
              <a:rPr b="0" i="0" lang="uk" sz="1200" u="none" cap="none" strike="noStrike">
                <a:solidFill>
                  <a:schemeClr val="dk1"/>
                </a:solidFill>
                <a:latin typeface="Montserrat"/>
                <a:ea typeface="Montserrat"/>
                <a:cs typeface="Montserrat"/>
                <a:sym typeface="Montserrat"/>
              </a:rPr>
              <a:t>Безпечна вода — це очищена, кип’ячена або перевірена</a:t>
            </a:r>
            <a:endParaRPr b="0" i="0" sz="1200" u="none" cap="none" strike="noStrike">
              <a:solidFill>
                <a:schemeClr val="dk1"/>
              </a:solidFill>
              <a:latin typeface="Montserrat"/>
              <a:ea typeface="Montserrat"/>
              <a:cs typeface="Montserrat"/>
              <a:sym typeface="Montserrat"/>
            </a:endParaRPr>
          </a:p>
          <a:p>
            <a:pPr indent="-304800" lvl="0" marL="457200" marR="0" rtl="0" algn="l">
              <a:lnSpc>
                <a:spcPct val="150000"/>
              </a:lnSpc>
              <a:spcBef>
                <a:spcPts val="0"/>
              </a:spcBef>
              <a:spcAft>
                <a:spcPts val="0"/>
              </a:spcAft>
              <a:buClr>
                <a:schemeClr val="dk1"/>
              </a:buClr>
              <a:buSzPts val="1200"/>
              <a:buFont typeface="Montserrat"/>
              <a:buChar char="●"/>
            </a:pPr>
            <a:r>
              <a:rPr b="0" i="0" lang="uk" sz="1200" u="none" cap="none" strike="noStrike">
                <a:solidFill>
                  <a:schemeClr val="dk1"/>
                </a:solidFill>
                <a:latin typeface="Montserrat"/>
                <a:ea typeface="Montserrat"/>
                <a:cs typeface="Montserrat"/>
                <a:sym typeface="Montserrat"/>
              </a:rPr>
              <a:t>Не можна пити воду з калюжі, річки чи невідомого джерела</a:t>
            </a:r>
            <a:endParaRPr b="0" i="0" sz="1200" u="none" cap="none" strike="noStrike">
              <a:solidFill>
                <a:schemeClr val="dk1"/>
              </a:solidFill>
              <a:latin typeface="Montserrat"/>
              <a:ea typeface="Montserrat"/>
              <a:cs typeface="Montserrat"/>
              <a:sym typeface="Montserrat"/>
            </a:endParaRPr>
          </a:p>
          <a:p>
            <a:pPr indent="-304800" lvl="0" marL="457200" marR="0" rtl="0" algn="l">
              <a:lnSpc>
                <a:spcPct val="150000"/>
              </a:lnSpc>
              <a:spcBef>
                <a:spcPts val="0"/>
              </a:spcBef>
              <a:spcAft>
                <a:spcPts val="0"/>
              </a:spcAft>
              <a:buClr>
                <a:schemeClr val="dk1"/>
              </a:buClr>
              <a:buSzPts val="1200"/>
              <a:buFont typeface="Montserrat"/>
              <a:buChar char="●"/>
            </a:pPr>
            <a:r>
              <a:rPr b="0" i="0" lang="uk" sz="1200" u="none" cap="none" strike="noStrike">
                <a:solidFill>
                  <a:schemeClr val="dk1"/>
                </a:solidFill>
                <a:latin typeface="Montserrat"/>
                <a:ea typeface="Montserrat"/>
                <a:cs typeface="Montserrat"/>
                <a:sym typeface="Montserrat"/>
              </a:rPr>
              <a:t>Якщо вода має дивний запах, колір або смак — її не можна пити</a:t>
            </a:r>
            <a:endParaRPr b="0" i="0" sz="1200" u="none" cap="none" strike="noStrike">
              <a:solidFill>
                <a:schemeClr val="dk1"/>
              </a:solidFill>
              <a:latin typeface="Montserrat"/>
              <a:ea typeface="Montserrat"/>
              <a:cs typeface="Montserrat"/>
              <a:sym typeface="Montserrat"/>
            </a:endParaRPr>
          </a:p>
          <a:p>
            <a:pPr indent="-304800" lvl="0" marL="457200" marR="0" rtl="0" algn="l">
              <a:lnSpc>
                <a:spcPct val="150000"/>
              </a:lnSpc>
              <a:spcBef>
                <a:spcPts val="0"/>
              </a:spcBef>
              <a:spcAft>
                <a:spcPts val="0"/>
              </a:spcAft>
              <a:buClr>
                <a:schemeClr val="dk1"/>
              </a:buClr>
              <a:buSzPts val="1200"/>
              <a:buFont typeface="Montserrat"/>
              <a:buChar char="●"/>
            </a:pPr>
            <a:r>
              <a:rPr b="0" i="0" lang="uk" sz="1200" u="none" cap="none" strike="noStrike">
                <a:solidFill>
                  <a:schemeClr val="dk1"/>
                </a:solidFill>
                <a:latin typeface="Montserrat"/>
                <a:ea typeface="Montserrat"/>
                <a:cs typeface="Montserrat"/>
                <a:sym typeface="Montserrat"/>
              </a:rPr>
              <a:t>У разі сумнівів, потрібно запитати в дорослих</a:t>
            </a:r>
            <a:endParaRPr b="0" i="0" sz="1200" u="none" cap="none" strike="noStrike">
              <a:solidFill>
                <a:srgbClr val="000000"/>
              </a:solidFill>
              <a:latin typeface="Montserrat"/>
              <a:ea typeface="Montserrat"/>
              <a:cs typeface="Montserrat"/>
              <a:sym typeface="Montserrat"/>
            </a:endParaRPr>
          </a:p>
        </p:txBody>
      </p:sp>
      <p:grpSp>
        <p:nvGrpSpPr>
          <p:cNvPr id="614" name="Google Shape;614;p43"/>
          <p:cNvGrpSpPr/>
          <p:nvPr/>
        </p:nvGrpSpPr>
        <p:grpSpPr>
          <a:xfrm rot="-172998">
            <a:off x="5817972" y="691184"/>
            <a:ext cx="3387484" cy="1678955"/>
            <a:chOff x="3025195" y="290639"/>
            <a:chExt cx="3387599" cy="1679012"/>
          </a:xfrm>
        </p:grpSpPr>
        <p:pic>
          <p:nvPicPr>
            <p:cNvPr id="615" name="Google Shape;615;p43" title="reflekcia-yellow.png"/>
            <p:cNvPicPr preferRelativeResize="0"/>
            <p:nvPr/>
          </p:nvPicPr>
          <p:blipFill rotWithShape="1">
            <a:blip r:embed="rId6">
              <a:alphaModFix/>
            </a:blip>
            <a:srcRect b="0" l="0" r="0" t="0"/>
            <a:stretch/>
          </p:blipFill>
          <p:spPr>
            <a:xfrm>
              <a:off x="3025195" y="290639"/>
              <a:ext cx="3387599" cy="1679012"/>
            </a:xfrm>
            <a:prstGeom prst="rect">
              <a:avLst/>
            </a:prstGeom>
            <a:noFill/>
            <a:ln>
              <a:noFill/>
            </a:ln>
          </p:spPr>
        </p:pic>
        <p:sp>
          <p:nvSpPr>
            <p:cNvPr id="616" name="Google Shape;616;p43"/>
            <p:cNvSpPr txBox="1"/>
            <p:nvPr/>
          </p:nvSpPr>
          <p:spPr>
            <a:xfrm>
              <a:off x="3136638" y="631642"/>
              <a:ext cx="2992500" cy="985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1" i="0" lang="uk" sz="1300" u="none" cap="none" strike="noStrike">
                  <a:solidFill>
                    <a:schemeClr val="lt1"/>
                  </a:solidFill>
                  <a:latin typeface="Montserrat"/>
                  <a:ea typeface="Montserrat"/>
                  <a:cs typeface="Montserrat"/>
                  <a:sym typeface="Montserrat"/>
                </a:rPr>
                <a:t>Не вся вода безпечна для пиття. Якщо вода викликає сумнів — не пий її, а звернися до дорослих.</a:t>
              </a:r>
              <a:endParaRPr b="1" i="0" sz="1300" u="none" cap="none" strike="noStrike">
                <a:solidFill>
                  <a:schemeClr val="lt1"/>
                </a:solidFill>
                <a:latin typeface="Montserrat"/>
                <a:ea typeface="Montserrat"/>
                <a:cs typeface="Montserrat"/>
                <a:sym typeface="Montserrat"/>
              </a:endParaRPr>
            </a:p>
          </p:txBody>
        </p:sp>
      </p:grpSp>
      <p:pic>
        <p:nvPicPr>
          <p:cNvPr id="617" name="Google Shape;617;p43"/>
          <p:cNvPicPr preferRelativeResize="0"/>
          <p:nvPr/>
        </p:nvPicPr>
        <p:blipFill rotWithShape="1">
          <a:blip r:embed="rId7">
            <a:alphaModFix/>
          </a:blip>
          <a:srcRect b="0" l="0" r="0" t="0"/>
          <a:stretch/>
        </p:blipFill>
        <p:spPr>
          <a:xfrm>
            <a:off x="497137" y="3017550"/>
            <a:ext cx="595050" cy="668700"/>
          </a:xfrm>
          <a:prstGeom prst="rect">
            <a:avLst/>
          </a:prstGeom>
          <a:noFill/>
          <a:ln>
            <a:noFill/>
          </a:ln>
        </p:spPr>
      </p:pic>
      <p:pic>
        <p:nvPicPr>
          <p:cNvPr id="618" name="Google Shape;618;p43"/>
          <p:cNvPicPr preferRelativeResize="0"/>
          <p:nvPr/>
        </p:nvPicPr>
        <p:blipFill rotWithShape="1">
          <a:blip r:embed="rId8">
            <a:alphaModFix/>
          </a:blip>
          <a:srcRect b="0" l="0" r="0" t="0"/>
          <a:stretch/>
        </p:blipFill>
        <p:spPr>
          <a:xfrm flipH="1">
            <a:off x="6471227" y="2244066"/>
            <a:ext cx="2091345" cy="28377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grpSp>
        <p:nvGrpSpPr>
          <p:cNvPr id="623" name="Google Shape;623;p44"/>
          <p:cNvGrpSpPr/>
          <p:nvPr/>
        </p:nvGrpSpPr>
        <p:grpSpPr>
          <a:xfrm rot="-172998">
            <a:off x="2552899" y="235011"/>
            <a:ext cx="3885800" cy="1678943"/>
            <a:chOff x="2774633" y="318350"/>
            <a:chExt cx="3885932" cy="1679000"/>
          </a:xfrm>
        </p:grpSpPr>
        <p:pic>
          <p:nvPicPr>
            <p:cNvPr id="624" name="Google Shape;624;p44" title="reflekcia-yellow.png"/>
            <p:cNvPicPr preferRelativeResize="0"/>
            <p:nvPr/>
          </p:nvPicPr>
          <p:blipFill rotWithShape="1">
            <a:blip r:embed="rId3">
              <a:alphaModFix/>
            </a:blip>
            <a:srcRect b="0" l="0" r="0" t="0"/>
            <a:stretch/>
          </p:blipFill>
          <p:spPr>
            <a:xfrm>
              <a:off x="2774633" y="318350"/>
              <a:ext cx="3885932" cy="1679000"/>
            </a:xfrm>
            <a:prstGeom prst="rect">
              <a:avLst/>
            </a:prstGeom>
            <a:noFill/>
            <a:ln>
              <a:noFill/>
            </a:ln>
          </p:spPr>
        </p:pic>
        <p:sp>
          <p:nvSpPr>
            <p:cNvPr id="625" name="Google Shape;625;p44"/>
            <p:cNvSpPr txBox="1"/>
            <p:nvPr/>
          </p:nvSpPr>
          <p:spPr>
            <a:xfrm>
              <a:off x="3131063" y="742472"/>
              <a:ext cx="3400500" cy="813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900"/>
                <a:buFont typeface="Arial"/>
                <a:buNone/>
              </a:pPr>
              <a:r>
                <a:rPr b="1" i="0" lang="uk" sz="1900" u="none" cap="none" strike="noStrike">
                  <a:solidFill>
                    <a:schemeClr val="lt1"/>
                  </a:solidFill>
                  <a:latin typeface="Montserrat"/>
                  <a:ea typeface="Montserrat"/>
                  <a:cs typeface="Montserrat"/>
                  <a:sym typeface="Montserrat"/>
                </a:rPr>
                <a:t>Що найважливіше ми сьогодні дізналися?</a:t>
              </a:r>
              <a:endParaRPr b="1" i="0" sz="1900" u="none" cap="none" strike="noStrike">
                <a:solidFill>
                  <a:schemeClr val="lt1"/>
                </a:solidFill>
                <a:latin typeface="Montserrat"/>
                <a:ea typeface="Montserrat"/>
                <a:cs typeface="Montserrat"/>
                <a:sym typeface="Montserrat"/>
              </a:endParaRPr>
            </a:p>
          </p:txBody>
        </p:sp>
      </p:grpSp>
      <p:grpSp>
        <p:nvGrpSpPr>
          <p:cNvPr id="626" name="Google Shape;626;p44"/>
          <p:cNvGrpSpPr/>
          <p:nvPr/>
        </p:nvGrpSpPr>
        <p:grpSpPr>
          <a:xfrm rot="-189512">
            <a:off x="357996" y="1936190"/>
            <a:ext cx="4054577" cy="1751876"/>
            <a:chOff x="356225" y="2714954"/>
            <a:chExt cx="4054499" cy="1751843"/>
          </a:xfrm>
        </p:grpSpPr>
        <p:pic>
          <p:nvPicPr>
            <p:cNvPr id="627" name="Google Shape;627;p44" title="reflekcia-red.png"/>
            <p:cNvPicPr preferRelativeResize="0"/>
            <p:nvPr/>
          </p:nvPicPr>
          <p:blipFill rotWithShape="1">
            <a:blip r:embed="rId4">
              <a:alphaModFix/>
            </a:blip>
            <a:srcRect b="0" l="0" r="0" t="0"/>
            <a:stretch/>
          </p:blipFill>
          <p:spPr>
            <a:xfrm>
              <a:off x="356225" y="2714954"/>
              <a:ext cx="4054499" cy="1751843"/>
            </a:xfrm>
            <a:prstGeom prst="rect">
              <a:avLst/>
            </a:prstGeom>
            <a:noFill/>
            <a:ln>
              <a:noFill/>
            </a:ln>
          </p:spPr>
        </p:pic>
        <p:sp>
          <p:nvSpPr>
            <p:cNvPr id="628" name="Google Shape;628;p44"/>
            <p:cNvSpPr txBox="1"/>
            <p:nvPr/>
          </p:nvSpPr>
          <p:spPr>
            <a:xfrm>
              <a:off x="879664" y="2974803"/>
              <a:ext cx="3000000" cy="1477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1" i="0" lang="uk" sz="2100" u="none" cap="none" strike="noStrike">
                  <a:solidFill>
                    <a:schemeClr val="lt1"/>
                  </a:solidFill>
                  <a:latin typeface="Montserrat"/>
                  <a:ea typeface="Montserrat"/>
                  <a:cs typeface="Montserrat"/>
                  <a:sym typeface="Montserrat"/>
                </a:rPr>
                <a:t>Яке правило про воду ми можемо запам’ятати?</a:t>
              </a:r>
              <a:endParaRPr b="1" i="0" sz="21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Montserrat"/>
                <a:ea typeface="Montserrat"/>
                <a:cs typeface="Montserrat"/>
                <a:sym typeface="Montserrat"/>
              </a:endParaRPr>
            </a:p>
          </p:txBody>
        </p:sp>
      </p:grpSp>
      <p:grpSp>
        <p:nvGrpSpPr>
          <p:cNvPr id="629" name="Google Shape;629;p44"/>
          <p:cNvGrpSpPr/>
          <p:nvPr/>
        </p:nvGrpSpPr>
        <p:grpSpPr>
          <a:xfrm>
            <a:off x="4647128" y="1498095"/>
            <a:ext cx="4402912" cy="2407363"/>
            <a:chOff x="4703890" y="2183895"/>
            <a:chExt cx="4402912" cy="2407363"/>
          </a:xfrm>
        </p:grpSpPr>
        <p:pic>
          <p:nvPicPr>
            <p:cNvPr id="630" name="Google Shape;630;p44" title="reflekcia-blue.png"/>
            <p:cNvPicPr preferRelativeResize="0"/>
            <p:nvPr/>
          </p:nvPicPr>
          <p:blipFill rotWithShape="1">
            <a:blip r:embed="rId5">
              <a:alphaModFix/>
            </a:blip>
            <a:srcRect b="0" l="0" r="0" t="0"/>
            <a:stretch/>
          </p:blipFill>
          <p:spPr>
            <a:xfrm rot="512414">
              <a:off x="4814846" y="2484327"/>
              <a:ext cx="4181000" cy="1806499"/>
            </a:xfrm>
            <a:prstGeom prst="rect">
              <a:avLst/>
            </a:prstGeom>
            <a:noFill/>
            <a:ln>
              <a:noFill/>
            </a:ln>
          </p:spPr>
        </p:pic>
        <p:sp>
          <p:nvSpPr>
            <p:cNvPr id="631" name="Google Shape;631;p44"/>
            <p:cNvSpPr txBox="1"/>
            <p:nvPr/>
          </p:nvSpPr>
          <p:spPr>
            <a:xfrm rot="512407">
              <a:off x="5439348" y="2803118"/>
              <a:ext cx="2999963" cy="1099084"/>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1" i="0" lang="uk" sz="1800" u="none" cap="none" strike="noStrike">
                  <a:solidFill>
                    <a:schemeClr val="lt1"/>
                  </a:solidFill>
                  <a:latin typeface="Montserrat"/>
                  <a:ea typeface="Montserrat"/>
                  <a:cs typeface="Montserrat"/>
                  <a:sym typeface="Montserrat"/>
                </a:rPr>
                <a:t>Що потрібно робити, якщо вода видається дивною або її немає?</a:t>
              </a:r>
              <a:endParaRPr b="1" i="0" sz="1800" u="none" cap="none" strike="noStrike">
                <a:solidFill>
                  <a:schemeClr val="lt1"/>
                </a:solidFill>
                <a:latin typeface="Montserrat"/>
                <a:ea typeface="Montserrat"/>
                <a:cs typeface="Montserrat"/>
                <a:sym typeface="Montserrat"/>
              </a:endParaRPr>
            </a:p>
          </p:txBody>
        </p:sp>
      </p:grpSp>
      <p:pic>
        <p:nvPicPr>
          <p:cNvPr id="632" name="Google Shape;632;p44"/>
          <p:cNvPicPr preferRelativeResize="0"/>
          <p:nvPr/>
        </p:nvPicPr>
        <p:blipFill rotWithShape="1">
          <a:blip r:embed="rId6">
            <a:alphaModFix/>
          </a:blip>
          <a:srcRect b="0" l="0" r="0" t="0"/>
          <a:stretch/>
        </p:blipFill>
        <p:spPr>
          <a:xfrm>
            <a:off x="1098691" y="843488"/>
            <a:ext cx="1348118" cy="858600"/>
          </a:xfrm>
          <a:prstGeom prst="rect">
            <a:avLst/>
          </a:prstGeom>
          <a:noFill/>
          <a:ln>
            <a:noFill/>
          </a:ln>
        </p:spPr>
      </p:pic>
      <p:pic>
        <p:nvPicPr>
          <p:cNvPr id="633" name="Google Shape;633;p44"/>
          <p:cNvPicPr preferRelativeResize="0"/>
          <p:nvPr/>
        </p:nvPicPr>
        <p:blipFill rotWithShape="1">
          <a:blip r:embed="rId6">
            <a:alphaModFix/>
          </a:blip>
          <a:srcRect b="0" l="0" r="0" t="0"/>
          <a:stretch/>
        </p:blipFill>
        <p:spPr>
          <a:xfrm rot="-899087">
            <a:off x="6994966" y="1007312"/>
            <a:ext cx="1348119" cy="858600"/>
          </a:xfrm>
          <a:prstGeom prst="rect">
            <a:avLst/>
          </a:prstGeom>
          <a:noFill/>
          <a:ln>
            <a:noFill/>
          </a:ln>
        </p:spPr>
      </p:pic>
      <p:pic>
        <p:nvPicPr>
          <p:cNvPr id="634" name="Google Shape;634;p44"/>
          <p:cNvPicPr preferRelativeResize="0"/>
          <p:nvPr/>
        </p:nvPicPr>
        <p:blipFill rotWithShape="1">
          <a:blip r:embed="rId6">
            <a:alphaModFix/>
          </a:blip>
          <a:srcRect b="0" l="0" r="0" t="0"/>
          <a:stretch/>
        </p:blipFill>
        <p:spPr>
          <a:xfrm rot="-899070">
            <a:off x="1892533" y="3801130"/>
            <a:ext cx="1203710" cy="766616"/>
          </a:xfrm>
          <a:prstGeom prst="rect">
            <a:avLst/>
          </a:prstGeom>
          <a:noFill/>
          <a:ln>
            <a:noFill/>
          </a:ln>
        </p:spPr>
      </p:pic>
      <p:pic>
        <p:nvPicPr>
          <p:cNvPr id="635" name="Google Shape;635;p44"/>
          <p:cNvPicPr preferRelativeResize="0"/>
          <p:nvPr/>
        </p:nvPicPr>
        <p:blipFill rotWithShape="1">
          <a:blip r:embed="rId7">
            <a:alphaModFix/>
          </a:blip>
          <a:srcRect b="0" l="0" r="0" t="0"/>
          <a:stretch/>
        </p:blipFill>
        <p:spPr>
          <a:xfrm>
            <a:off x="3284233" y="2549809"/>
            <a:ext cx="2575534" cy="261846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9" name="Shape 639"/>
        <p:cNvGrpSpPr/>
        <p:nvPr/>
      </p:nvGrpSpPr>
      <p:grpSpPr>
        <a:xfrm>
          <a:off x="0" y="0"/>
          <a:ext cx="0" cy="0"/>
          <a:chOff x="0" y="0"/>
          <a:chExt cx="0" cy="0"/>
        </a:xfrm>
      </p:grpSpPr>
      <p:sp>
        <p:nvSpPr>
          <p:cNvPr id="640" name="Google Shape;640;p45"/>
          <p:cNvSpPr/>
          <p:nvPr/>
        </p:nvSpPr>
        <p:spPr>
          <a:xfrm>
            <a:off x="4858725" y="1086615"/>
            <a:ext cx="3987600" cy="1464600"/>
          </a:xfrm>
          <a:prstGeom prst="roundRect">
            <a:avLst>
              <a:gd fmla="val 16667" name="adj"/>
            </a:avLst>
          </a:prstGeom>
          <a:solidFill>
            <a:srgbClr val="B1ECC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45"/>
          <p:cNvSpPr txBox="1"/>
          <p:nvPr>
            <p:ph type="title"/>
          </p:nvPr>
        </p:nvSpPr>
        <p:spPr>
          <a:xfrm>
            <a:off x="464100" y="189725"/>
            <a:ext cx="6174600" cy="523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SzPts val="2800"/>
              <a:buNone/>
            </a:pPr>
            <a:r>
              <a:rPr b="1" lang="uk" sz="2200">
                <a:solidFill>
                  <a:srgbClr val="4895F7"/>
                </a:solidFill>
                <a:latin typeface="Montserrat"/>
                <a:ea typeface="Montserrat"/>
                <a:cs typeface="Montserrat"/>
                <a:sym typeface="Montserrat"/>
              </a:rPr>
              <a:t>МОЯ ВОДНА ОБІЦЯНКА</a:t>
            </a:r>
            <a:endParaRPr b="1" sz="2200">
              <a:solidFill>
                <a:srgbClr val="4895F7"/>
              </a:solidFill>
              <a:latin typeface="Montserrat"/>
              <a:ea typeface="Montserrat"/>
              <a:cs typeface="Montserrat"/>
              <a:sym typeface="Montserrat"/>
            </a:endParaRPr>
          </a:p>
        </p:txBody>
      </p:sp>
      <p:sp>
        <p:nvSpPr>
          <p:cNvPr id="642" name="Google Shape;642;p45"/>
          <p:cNvSpPr txBox="1"/>
          <p:nvPr>
            <p:ph type="title"/>
          </p:nvPr>
        </p:nvSpPr>
        <p:spPr>
          <a:xfrm>
            <a:off x="464100" y="597150"/>
            <a:ext cx="2959200" cy="431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SzPts val="2800"/>
              <a:buNone/>
            </a:pPr>
            <a:r>
              <a:rPr lang="uk" sz="1600">
                <a:latin typeface="Montserrat"/>
                <a:ea typeface="Montserrat"/>
                <a:cs typeface="Montserrat"/>
                <a:sym typeface="Montserrat"/>
                <a:extLst>
                  <a:ext uri="http://customooxmlschemas.google.com/">
                    <go:slidesCustomData xmlns:go="http://customooxmlschemas.google.com/" textRoundtripDataId="7"/>
                  </a:ext>
                </a:extLst>
              </a:rPr>
              <a:t>Сьогодні я обіцяю…</a:t>
            </a:r>
            <a:endParaRPr sz="1600">
              <a:latin typeface="Montserrat"/>
              <a:ea typeface="Montserrat"/>
              <a:cs typeface="Montserrat"/>
              <a:sym typeface="Montserrat"/>
            </a:endParaRPr>
          </a:p>
        </p:txBody>
      </p:sp>
      <p:sp>
        <p:nvSpPr>
          <p:cNvPr id="643" name="Google Shape;643;p45"/>
          <p:cNvSpPr/>
          <p:nvPr/>
        </p:nvSpPr>
        <p:spPr>
          <a:xfrm>
            <a:off x="556525" y="1086615"/>
            <a:ext cx="3987600" cy="1464600"/>
          </a:xfrm>
          <a:prstGeom prst="roundRect">
            <a:avLst>
              <a:gd fmla="val 16667"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45"/>
          <p:cNvSpPr/>
          <p:nvPr/>
        </p:nvSpPr>
        <p:spPr>
          <a:xfrm>
            <a:off x="556525" y="2679142"/>
            <a:ext cx="3987600" cy="1348500"/>
          </a:xfrm>
          <a:prstGeom prst="roundRect">
            <a:avLst>
              <a:gd fmla="val 16667" name="adj"/>
            </a:avLst>
          </a:prstGeom>
          <a:solidFill>
            <a:srgbClr val="ADE9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45"/>
          <p:cNvSpPr/>
          <p:nvPr/>
        </p:nvSpPr>
        <p:spPr>
          <a:xfrm>
            <a:off x="4858729" y="2679142"/>
            <a:ext cx="3987600" cy="1348500"/>
          </a:xfrm>
          <a:prstGeom prst="roundRect">
            <a:avLst>
              <a:gd fmla="val 16667" name="adj"/>
            </a:avLst>
          </a:prstGeom>
          <a:solidFill>
            <a:srgbClr val="FFC1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45"/>
          <p:cNvSpPr txBox="1"/>
          <p:nvPr>
            <p:ph type="title"/>
          </p:nvPr>
        </p:nvSpPr>
        <p:spPr>
          <a:xfrm>
            <a:off x="602025" y="1319319"/>
            <a:ext cx="3987600" cy="1050000"/>
          </a:xfrm>
          <a:prstGeom prst="rect">
            <a:avLst/>
          </a:prstGeom>
          <a:noFill/>
          <a:ln>
            <a:noFill/>
          </a:ln>
        </p:spPr>
        <p:txBody>
          <a:bodyPr anchorCtr="0" anchor="t" bIns="89300" lIns="89300" spcFirstLastPara="1" rIns="89300" wrap="square" tIns="89300">
            <a:spAutoFit/>
          </a:bodyPr>
          <a:lstStyle/>
          <a:p>
            <a:pPr indent="0" lvl="0" marL="0" rtl="0" algn="l">
              <a:lnSpc>
                <a:spcPct val="100000"/>
              </a:lnSpc>
              <a:spcBef>
                <a:spcPts val="0"/>
              </a:spcBef>
              <a:spcAft>
                <a:spcPts val="0"/>
              </a:spcAft>
              <a:buSzPts val="2800"/>
              <a:buNone/>
            </a:pPr>
            <a:r>
              <a:rPr lang="uk" sz="1100">
                <a:latin typeface="Montserrat"/>
                <a:ea typeface="Montserrat"/>
                <a:cs typeface="Montserrat"/>
                <a:sym typeface="Montserrat"/>
              </a:rPr>
              <a:t>☐ Я буду пити лише чисту та безпечну воду</a:t>
            </a:r>
            <a:endParaRPr sz="1100">
              <a:latin typeface="Montserrat"/>
              <a:ea typeface="Montserrat"/>
              <a:cs typeface="Montserrat"/>
              <a:sym typeface="Montserrat"/>
            </a:endParaRPr>
          </a:p>
          <a:p>
            <a:pPr indent="0" lvl="0" marL="0" rtl="0" algn="l">
              <a:lnSpc>
                <a:spcPct val="100000"/>
              </a:lnSpc>
              <a:spcBef>
                <a:spcPts val="500"/>
              </a:spcBef>
              <a:spcAft>
                <a:spcPts val="0"/>
              </a:spcAft>
              <a:buSzPts val="2800"/>
              <a:buNone/>
            </a:pPr>
            <a:r>
              <a:rPr lang="uk" sz="1100">
                <a:latin typeface="Montserrat"/>
                <a:ea typeface="Montserrat"/>
                <a:cs typeface="Montserrat"/>
                <a:sym typeface="Montserrat"/>
              </a:rPr>
              <a:t>☐ Я не буду пити воду з незнайомих місць</a:t>
            </a:r>
            <a:endParaRPr sz="1100">
              <a:latin typeface="Montserrat"/>
              <a:ea typeface="Montserrat"/>
              <a:cs typeface="Montserrat"/>
              <a:sym typeface="Montserrat"/>
            </a:endParaRPr>
          </a:p>
          <a:p>
            <a:pPr indent="0" lvl="0" marL="0" rtl="0" algn="l">
              <a:lnSpc>
                <a:spcPct val="100000"/>
              </a:lnSpc>
              <a:spcBef>
                <a:spcPts val="500"/>
              </a:spcBef>
              <a:spcAft>
                <a:spcPts val="0"/>
              </a:spcAft>
              <a:buSzPts val="2800"/>
              <a:buNone/>
            </a:pPr>
            <a:r>
              <a:rPr lang="uk" sz="1100">
                <a:latin typeface="Montserrat"/>
                <a:ea typeface="Montserrat"/>
                <a:cs typeface="Montserrat"/>
                <a:sym typeface="Montserrat"/>
              </a:rPr>
              <a:t>☐ Я скажу дорослим, якщо вода видається дивною</a:t>
            </a:r>
            <a:endParaRPr sz="1100">
              <a:latin typeface="Montserrat"/>
              <a:ea typeface="Montserrat"/>
              <a:cs typeface="Montserrat"/>
              <a:sym typeface="Montserrat"/>
            </a:endParaRPr>
          </a:p>
          <a:p>
            <a:pPr indent="0" lvl="0" marL="0" rtl="0" algn="l">
              <a:lnSpc>
                <a:spcPct val="100000"/>
              </a:lnSpc>
              <a:spcBef>
                <a:spcPts val="500"/>
              </a:spcBef>
              <a:spcAft>
                <a:spcPts val="500"/>
              </a:spcAft>
              <a:buSzPts val="2800"/>
              <a:buNone/>
            </a:pPr>
            <a:r>
              <a:rPr lang="uk" sz="1100">
                <a:latin typeface="Montserrat"/>
                <a:ea typeface="Montserrat"/>
                <a:cs typeface="Montserrat"/>
                <a:sym typeface="Montserrat"/>
              </a:rPr>
              <a:t>☐ Я буду користуватися чистою склянкою</a:t>
            </a:r>
            <a:endParaRPr sz="1100">
              <a:latin typeface="Montserrat"/>
              <a:ea typeface="Montserrat"/>
              <a:cs typeface="Montserrat"/>
              <a:sym typeface="Montserrat"/>
            </a:endParaRPr>
          </a:p>
        </p:txBody>
      </p:sp>
      <p:sp>
        <p:nvSpPr>
          <p:cNvPr id="647" name="Google Shape;647;p45"/>
          <p:cNvSpPr txBox="1"/>
          <p:nvPr>
            <p:ph type="title"/>
          </p:nvPr>
        </p:nvSpPr>
        <p:spPr>
          <a:xfrm>
            <a:off x="602030" y="1084194"/>
            <a:ext cx="1192500" cy="400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SzPts val="2800"/>
              <a:buNone/>
            </a:pPr>
            <a:r>
              <a:rPr b="1" lang="uk" sz="1400">
                <a:solidFill>
                  <a:srgbClr val="333333"/>
                </a:solidFill>
                <a:latin typeface="Montserrat"/>
                <a:ea typeface="Montserrat"/>
                <a:cs typeface="Montserrat"/>
                <a:sym typeface="Montserrat"/>
              </a:rPr>
              <a:t>Безпека</a:t>
            </a:r>
            <a:endParaRPr b="1" sz="1400">
              <a:solidFill>
                <a:srgbClr val="333333"/>
              </a:solidFill>
              <a:latin typeface="Montserrat"/>
              <a:ea typeface="Montserrat"/>
              <a:cs typeface="Montserrat"/>
              <a:sym typeface="Montserrat"/>
            </a:endParaRPr>
          </a:p>
        </p:txBody>
      </p:sp>
      <p:sp>
        <p:nvSpPr>
          <p:cNvPr id="648" name="Google Shape;648;p45"/>
          <p:cNvSpPr txBox="1"/>
          <p:nvPr>
            <p:ph type="title"/>
          </p:nvPr>
        </p:nvSpPr>
        <p:spPr>
          <a:xfrm>
            <a:off x="4923950" y="1319294"/>
            <a:ext cx="3572700" cy="1219500"/>
          </a:xfrm>
          <a:prstGeom prst="rect">
            <a:avLst/>
          </a:prstGeom>
          <a:noFill/>
          <a:ln>
            <a:noFill/>
          </a:ln>
        </p:spPr>
        <p:txBody>
          <a:bodyPr anchorCtr="0" anchor="t" bIns="89300" lIns="89300" spcFirstLastPara="1" rIns="89300" wrap="square" tIns="89300">
            <a:spAutoFit/>
          </a:bodyPr>
          <a:lstStyle/>
          <a:p>
            <a:pPr indent="0" lvl="0" marL="0" rtl="0" algn="l">
              <a:lnSpc>
                <a:spcPct val="100000"/>
              </a:lnSpc>
              <a:spcBef>
                <a:spcPts val="0"/>
              </a:spcBef>
              <a:spcAft>
                <a:spcPts val="0"/>
              </a:spcAft>
              <a:buSzPts val="2800"/>
              <a:buNone/>
            </a:pPr>
            <a:r>
              <a:rPr lang="uk" sz="1100">
                <a:solidFill>
                  <a:srgbClr val="333333"/>
                </a:solidFill>
                <a:latin typeface="Montserrat"/>
                <a:ea typeface="Montserrat"/>
                <a:cs typeface="Montserrat"/>
                <a:sym typeface="Montserrat"/>
              </a:rPr>
              <a:t>☐ </a:t>
            </a:r>
            <a:r>
              <a:rPr lang="uk" sz="1100">
                <a:latin typeface="Montserrat"/>
                <a:ea typeface="Montserrat"/>
                <a:cs typeface="Montserrat"/>
                <a:sym typeface="Montserrat"/>
              </a:rPr>
              <a:t>Я буду закривати кран після використання</a:t>
            </a:r>
            <a:endParaRPr sz="1100">
              <a:latin typeface="Montserrat"/>
              <a:ea typeface="Montserrat"/>
              <a:cs typeface="Montserrat"/>
              <a:sym typeface="Montserrat"/>
            </a:endParaRPr>
          </a:p>
          <a:p>
            <a:pPr indent="0" lvl="0" marL="0" rtl="0" algn="l">
              <a:lnSpc>
                <a:spcPct val="100000"/>
              </a:lnSpc>
              <a:spcBef>
                <a:spcPts val="500"/>
              </a:spcBef>
              <a:spcAft>
                <a:spcPts val="0"/>
              </a:spcAft>
              <a:buSzPts val="2800"/>
              <a:buNone/>
            </a:pPr>
            <a:r>
              <a:rPr lang="uk" sz="1100">
                <a:latin typeface="Montserrat"/>
                <a:ea typeface="Montserrat"/>
                <a:cs typeface="Montserrat"/>
                <a:sym typeface="Montserrat"/>
              </a:rPr>
              <a:t>☐ Я не буду залишати воду текти просто так</a:t>
            </a:r>
            <a:endParaRPr sz="1100">
              <a:latin typeface="Montserrat"/>
              <a:ea typeface="Montserrat"/>
              <a:cs typeface="Montserrat"/>
              <a:sym typeface="Montserrat"/>
            </a:endParaRPr>
          </a:p>
          <a:p>
            <a:pPr indent="0" lvl="0" marL="0" rtl="0" algn="l">
              <a:lnSpc>
                <a:spcPct val="100000"/>
              </a:lnSpc>
              <a:spcBef>
                <a:spcPts val="500"/>
              </a:spcBef>
              <a:spcAft>
                <a:spcPts val="0"/>
              </a:spcAft>
              <a:buSzPts val="2800"/>
              <a:buNone/>
            </a:pPr>
            <a:r>
              <a:rPr lang="uk" sz="1100">
                <a:latin typeface="Montserrat"/>
                <a:ea typeface="Montserrat"/>
                <a:cs typeface="Montserrat"/>
                <a:sym typeface="Montserrat"/>
              </a:rPr>
              <a:t>☐ Я буду використовувати стільки води, скільки потрібно</a:t>
            </a:r>
            <a:endParaRPr sz="1100">
              <a:latin typeface="Montserrat"/>
              <a:ea typeface="Montserrat"/>
              <a:cs typeface="Montserrat"/>
              <a:sym typeface="Montserrat"/>
            </a:endParaRPr>
          </a:p>
          <a:p>
            <a:pPr indent="0" lvl="0" marL="0" rtl="0" algn="l">
              <a:lnSpc>
                <a:spcPct val="100000"/>
              </a:lnSpc>
              <a:spcBef>
                <a:spcPts val="500"/>
              </a:spcBef>
              <a:spcAft>
                <a:spcPts val="500"/>
              </a:spcAft>
              <a:buSzPts val="2800"/>
              <a:buNone/>
            </a:pPr>
            <a:r>
              <a:rPr lang="uk" sz="1100">
                <a:latin typeface="Montserrat"/>
                <a:ea typeface="Montserrat"/>
                <a:cs typeface="Montserrat"/>
                <a:sym typeface="Montserrat"/>
              </a:rPr>
              <a:t>☐ Я буду берегти воду вдома</a:t>
            </a:r>
            <a:endParaRPr sz="1100">
              <a:latin typeface="Montserrat"/>
              <a:ea typeface="Montserrat"/>
              <a:cs typeface="Montserrat"/>
              <a:sym typeface="Montserrat"/>
            </a:endParaRPr>
          </a:p>
        </p:txBody>
      </p:sp>
      <p:sp>
        <p:nvSpPr>
          <p:cNvPr id="649" name="Google Shape;649;p45"/>
          <p:cNvSpPr txBox="1"/>
          <p:nvPr>
            <p:ph type="title"/>
          </p:nvPr>
        </p:nvSpPr>
        <p:spPr>
          <a:xfrm>
            <a:off x="4923948" y="1084194"/>
            <a:ext cx="1714800" cy="400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SzPts val="2800"/>
              <a:buNone/>
            </a:pPr>
            <a:r>
              <a:rPr b="1" lang="uk" sz="1400">
                <a:solidFill>
                  <a:srgbClr val="333333"/>
                </a:solidFill>
                <a:latin typeface="Montserrat"/>
                <a:ea typeface="Montserrat"/>
                <a:cs typeface="Montserrat"/>
                <a:sym typeface="Montserrat"/>
              </a:rPr>
              <a:t>Ощадливість</a:t>
            </a:r>
            <a:endParaRPr b="1" sz="1400">
              <a:solidFill>
                <a:srgbClr val="333333"/>
              </a:solidFill>
              <a:latin typeface="Montserrat"/>
              <a:ea typeface="Montserrat"/>
              <a:cs typeface="Montserrat"/>
              <a:sym typeface="Montserrat"/>
            </a:endParaRPr>
          </a:p>
        </p:txBody>
      </p:sp>
      <p:sp>
        <p:nvSpPr>
          <p:cNvPr id="650" name="Google Shape;650;p45"/>
          <p:cNvSpPr txBox="1"/>
          <p:nvPr>
            <p:ph type="title"/>
          </p:nvPr>
        </p:nvSpPr>
        <p:spPr>
          <a:xfrm>
            <a:off x="602033" y="2707845"/>
            <a:ext cx="922200" cy="400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SzPts val="2800"/>
              <a:buNone/>
            </a:pPr>
            <a:r>
              <a:rPr b="1" lang="uk" sz="1400">
                <a:solidFill>
                  <a:srgbClr val="333333"/>
                </a:solidFill>
                <a:latin typeface="Montserrat"/>
                <a:ea typeface="Montserrat"/>
                <a:cs typeface="Montserrat"/>
                <a:sym typeface="Montserrat"/>
              </a:rPr>
              <a:t>Гігієна</a:t>
            </a:r>
            <a:endParaRPr b="1" sz="1400">
              <a:solidFill>
                <a:srgbClr val="333333"/>
              </a:solidFill>
              <a:latin typeface="Montserrat"/>
              <a:ea typeface="Montserrat"/>
              <a:cs typeface="Montserrat"/>
              <a:sym typeface="Montserrat"/>
            </a:endParaRPr>
          </a:p>
        </p:txBody>
      </p:sp>
      <p:sp>
        <p:nvSpPr>
          <p:cNvPr id="651" name="Google Shape;651;p45"/>
          <p:cNvSpPr txBox="1"/>
          <p:nvPr>
            <p:ph type="title"/>
          </p:nvPr>
        </p:nvSpPr>
        <p:spPr>
          <a:xfrm>
            <a:off x="602025" y="2942965"/>
            <a:ext cx="3826800" cy="1050000"/>
          </a:xfrm>
          <a:prstGeom prst="rect">
            <a:avLst/>
          </a:prstGeom>
          <a:noFill/>
          <a:ln>
            <a:noFill/>
          </a:ln>
        </p:spPr>
        <p:txBody>
          <a:bodyPr anchorCtr="0" anchor="t" bIns="89300" lIns="89300" spcFirstLastPara="1" rIns="89300" wrap="square" tIns="89300">
            <a:spAutoFit/>
          </a:bodyPr>
          <a:lstStyle/>
          <a:p>
            <a:pPr indent="0" lvl="0" marL="0" rtl="0" algn="l">
              <a:lnSpc>
                <a:spcPct val="100000"/>
              </a:lnSpc>
              <a:spcBef>
                <a:spcPts val="0"/>
              </a:spcBef>
              <a:spcAft>
                <a:spcPts val="0"/>
              </a:spcAft>
              <a:buSzPts val="2800"/>
              <a:buNone/>
            </a:pPr>
            <a:r>
              <a:rPr lang="uk" sz="1100">
                <a:solidFill>
                  <a:srgbClr val="333333"/>
                </a:solidFill>
                <a:latin typeface="Montserrat"/>
                <a:ea typeface="Montserrat"/>
                <a:cs typeface="Montserrat"/>
                <a:sym typeface="Montserrat"/>
              </a:rPr>
              <a:t>☐ </a:t>
            </a:r>
            <a:r>
              <a:rPr lang="uk" sz="1100">
                <a:latin typeface="Montserrat"/>
                <a:ea typeface="Montserrat"/>
                <a:cs typeface="Montserrat"/>
                <a:sym typeface="Montserrat"/>
              </a:rPr>
              <a:t>Я буду мити руки з милом</a:t>
            </a:r>
            <a:endParaRPr sz="1100">
              <a:latin typeface="Montserrat"/>
              <a:ea typeface="Montserrat"/>
              <a:cs typeface="Montserrat"/>
              <a:sym typeface="Montserrat"/>
            </a:endParaRPr>
          </a:p>
          <a:p>
            <a:pPr indent="0" lvl="0" marL="0" rtl="0" algn="l">
              <a:lnSpc>
                <a:spcPct val="100000"/>
              </a:lnSpc>
              <a:spcBef>
                <a:spcPts val="500"/>
              </a:spcBef>
              <a:spcAft>
                <a:spcPts val="0"/>
              </a:spcAft>
              <a:buSzPts val="2800"/>
              <a:buNone/>
            </a:pPr>
            <a:r>
              <a:rPr lang="uk" sz="1100">
                <a:latin typeface="Montserrat"/>
                <a:ea typeface="Montserrat"/>
                <a:cs typeface="Montserrat"/>
                <a:sym typeface="Montserrat"/>
              </a:rPr>
              <a:t>☐ Я буду мити руки перед їдою</a:t>
            </a:r>
            <a:endParaRPr sz="1100">
              <a:latin typeface="Montserrat"/>
              <a:ea typeface="Montserrat"/>
              <a:cs typeface="Montserrat"/>
              <a:sym typeface="Montserrat"/>
            </a:endParaRPr>
          </a:p>
          <a:p>
            <a:pPr indent="0" lvl="0" marL="0" rtl="0" algn="l">
              <a:lnSpc>
                <a:spcPct val="100000"/>
              </a:lnSpc>
              <a:spcBef>
                <a:spcPts val="500"/>
              </a:spcBef>
              <a:spcAft>
                <a:spcPts val="0"/>
              </a:spcAft>
              <a:buSzPts val="2800"/>
              <a:buNone/>
            </a:pPr>
            <a:r>
              <a:rPr lang="uk" sz="1100">
                <a:latin typeface="Montserrat"/>
                <a:ea typeface="Montserrat"/>
                <a:cs typeface="Montserrat"/>
                <a:sym typeface="Montserrat"/>
              </a:rPr>
              <a:t>☐ Я буду мити фрукти та овочі</a:t>
            </a:r>
            <a:endParaRPr sz="1100">
              <a:latin typeface="Montserrat"/>
              <a:ea typeface="Montserrat"/>
              <a:cs typeface="Montserrat"/>
              <a:sym typeface="Montserrat"/>
            </a:endParaRPr>
          </a:p>
          <a:p>
            <a:pPr indent="0" lvl="0" marL="0" rtl="0" algn="l">
              <a:lnSpc>
                <a:spcPct val="100000"/>
              </a:lnSpc>
              <a:spcBef>
                <a:spcPts val="500"/>
              </a:spcBef>
              <a:spcAft>
                <a:spcPts val="500"/>
              </a:spcAft>
              <a:buSzPts val="2800"/>
              <a:buNone/>
            </a:pPr>
            <a:r>
              <a:rPr lang="uk" sz="1100">
                <a:latin typeface="Montserrat"/>
                <a:ea typeface="Montserrat"/>
                <a:cs typeface="Montserrat"/>
                <a:sym typeface="Montserrat"/>
              </a:rPr>
              <a:t>☐ Я буду користуватися чистою водою для гігієни</a:t>
            </a:r>
            <a:endParaRPr sz="1100">
              <a:latin typeface="Montserrat"/>
              <a:ea typeface="Montserrat"/>
              <a:cs typeface="Montserrat"/>
              <a:sym typeface="Montserrat"/>
            </a:endParaRPr>
          </a:p>
        </p:txBody>
      </p:sp>
      <p:sp>
        <p:nvSpPr>
          <p:cNvPr id="652" name="Google Shape;652;p45"/>
          <p:cNvSpPr txBox="1"/>
          <p:nvPr>
            <p:ph type="title"/>
          </p:nvPr>
        </p:nvSpPr>
        <p:spPr>
          <a:xfrm>
            <a:off x="4923949" y="2942965"/>
            <a:ext cx="3688800" cy="985800"/>
          </a:xfrm>
          <a:prstGeom prst="rect">
            <a:avLst/>
          </a:prstGeom>
          <a:noFill/>
          <a:ln>
            <a:noFill/>
          </a:ln>
        </p:spPr>
        <p:txBody>
          <a:bodyPr anchorCtr="0" anchor="t" bIns="89300" lIns="89300" spcFirstLastPara="1" rIns="89300" wrap="square" tIns="89300">
            <a:spAutoFit/>
          </a:bodyPr>
          <a:lstStyle/>
          <a:p>
            <a:pPr indent="0" lvl="0" marL="0" rtl="0" algn="l">
              <a:lnSpc>
                <a:spcPct val="100000"/>
              </a:lnSpc>
              <a:spcBef>
                <a:spcPts val="0"/>
              </a:spcBef>
              <a:spcAft>
                <a:spcPts val="0"/>
              </a:spcAft>
              <a:buSzPts val="2800"/>
              <a:buNone/>
            </a:pPr>
            <a:r>
              <a:rPr lang="uk" sz="1100">
                <a:solidFill>
                  <a:srgbClr val="333333"/>
                </a:solidFill>
                <a:latin typeface="Montserrat"/>
                <a:ea typeface="Montserrat"/>
                <a:cs typeface="Montserrat"/>
                <a:sym typeface="Montserrat"/>
              </a:rPr>
              <a:t>☐ </a:t>
            </a:r>
            <a:r>
              <a:rPr lang="uk" sz="1100">
                <a:latin typeface="Montserrat"/>
                <a:ea typeface="Montserrat"/>
                <a:cs typeface="Montserrat"/>
                <a:sym typeface="Montserrat"/>
              </a:rPr>
              <a:t>Я буду берегти воду в школі</a:t>
            </a:r>
            <a:endParaRPr sz="1100">
              <a:latin typeface="Montserrat"/>
              <a:ea typeface="Montserrat"/>
              <a:cs typeface="Montserrat"/>
              <a:sym typeface="Montserrat"/>
            </a:endParaRPr>
          </a:p>
          <a:p>
            <a:pPr indent="0" lvl="0" marL="0" rtl="0" algn="l">
              <a:lnSpc>
                <a:spcPct val="100000"/>
              </a:lnSpc>
              <a:spcBef>
                <a:spcPts val="500"/>
              </a:spcBef>
              <a:spcAft>
                <a:spcPts val="0"/>
              </a:spcAft>
              <a:buSzPts val="2800"/>
              <a:buNone/>
            </a:pPr>
            <a:r>
              <a:rPr lang="uk" sz="1100">
                <a:latin typeface="Montserrat"/>
                <a:ea typeface="Montserrat"/>
                <a:cs typeface="Montserrat"/>
                <a:sym typeface="Montserrat"/>
              </a:rPr>
              <a:t>☐ Я буду нагадувати іншим закривати кран</a:t>
            </a:r>
            <a:endParaRPr sz="1100">
              <a:latin typeface="Montserrat"/>
              <a:ea typeface="Montserrat"/>
              <a:cs typeface="Montserrat"/>
              <a:sym typeface="Montserrat"/>
            </a:endParaRPr>
          </a:p>
          <a:p>
            <a:pPr indent="0" lvl="0" marL="0" rtl="0" algn="l">
              <a:lnSpc>
                <a:spcPct val="100000"/>
              </a:lnSpc>
              <a:spcBef>
                <a:spcPts val="500"/>
              </a:spcBef>
              <a:spcAft>
                <a:spcPts val="500"/>
              </a:spcAft>
              <a:buSzPts val="2800"/>
              <a:buNone/>
            </a:pPr>
            <a:r>
              <a:rPr lang="uk" sz="1100">
                <a:latin typeface="Montserrat"/>
                <a:ea typeface="Montserrat"/>
                <a:cs typeface="Montserrat"/>
                <a:sym typeface="Montserrat"/>
              </a:rPr>
              <a:t>☐ Я допомагатиму дорослим помічати, </a:t>
            </a:r>
            <a:br>
              <a:rPr lang="uk" sz="1100">
                <a:latin typeface="Montserrat"/>
                <a:ea typeface="Montserrat"/>
                <a:cs typeface="Montserrat"/>
                <a:sym typeface="Montserrat"/>
              </a:rPr>
            </a:br>
            <a:r>
              <a:rPr lang="uk" sz="1100">
                <a:latin typeface="Montserrat"/>
                <a:ea typeface="Montserrat"/>
                <a:cs typeface="Montserrat"/>
                <a:sym typeface="Montserrat"/>
              </a:rPr>
              <a:t>       коли вода марнується</a:t>
            </a:r>
            <a:endParaRPr sz="1100">
              <a:latin typeface="Montserrat"/>
              <a:ea typeface="Montserrat"/>
              <a:cs typeface="Montserrat"/>
              <a:sym typeface="Montserrat"/>
            </a:endParaRPr>
          </a:p>
        </p:txBody>
      </p:sp>
      <p:sp>
        <p:nvSpPr>
          <p:cNvPr id="653" name="Google Shape;653;p45"/>
          <p:cNvSpPr txBox="1"/>
          <p:nvPr>
            <p:ph type="title"/>
          </p:nvPr>
        </p:nvSpPr>
        <p:spPr>
          <a:xfrm>
            <a:off x="4923951" y="2707840"/>
            <a:ext cx="2429100" cy="400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SzPts val="2800"/>
              <a:buNone/>
            </a:pPr>
            <a:r>
              <a:rPr b="1" lang="uk" sz="1400">
                <a:solidFill>
                  <a:srgbClr val="333333"/>
                </a:solidFill>
                <a:latin typeface="Montserrat"/>
                <a:ea typeface="Montserrat"/>
                <a:cs typeface="Montserrat"/>
                <a:sym typeface="Montserrat"/>
              </a:rPr>
              <a:t>У школі та вдома</a:t>
            </a:r>
            <a:endParaRPr b="1" sz="1400">
              <a:solidFill>
                <a:srgbClr val="333333"/>
              </a:solidFill>
              <a:latin typeface="Montserrat"/>
              <a:ea typeface="Montserrat"/>
              <a:cs typeface="Montserrat"/>
              <a:sym typeface="Montserrat"/>
            </a:endParaRPr>
          </a:p>
        </p:txBody>
      </p:sp>
      <p:sp>
        <p:nvSpPr>
          <p:cNvPr id="654" name="Google Shape;654;p45"/>
          <p:cNvSpPr/>
          <p:nvPr/>
        </p:nvSpPr>
        <p:spPr>
          <a:xfrm>
            <a:off x="925700" y="4160335"/>
            <a:ext cx="6294000" cy="730800"/>
          </a:xfrm>
          <a:prstGeom prst="wedgeRoundRectCallout">
            <a:avLst>
              <a:gd fmla="val 54326" name="adj1"/>
              <a:gd fmla="val -30993" name="adj2"/>
              <a:gd fmla="val 0" name="adj3"/>
            </a:avLst>
          </a:prstGeom>
          <a:solidFill>
            <a:srgbClr val="4895F7"/>
          </a:solidFill>
          <a:ln>
            <a:noFill/>
          </a:ln>
        </p:spPr>
        <p:txBody>
          <a:bodyPr anchorCtr="0" anchor="ctr" bIns="83800" lIns="83800" spcFirstLastPara="1" rIns="83800" wrap="square" tIns="83800">
            <a:noAutofit/>
          </a:bodyPr>
          <a:lstStyle/>
          <a:p>
            <a:pPr indent="0" lvl="0" marL="0" marR="0" rtl="0" algn="l">
              <a:lnSpc>
                <a:spcPct val="100000"/>
              </a:lnSpc>
              <a:spcBef>
                <a:spcPts val="0"/>
              </a:spcBef>
              <a:spcAft>
                <a:spcPts val="0"/>
              </a:spcAft>
              <a:buClr>
                <a:srgbClr val="000000"/>
              </a:buClr>
              <a:buSzPts val="1000"/>
              <a:buFont typeface="Arial"/>
              <a:buNone/>
            </a:pPr>
            <a:r>
              <a:rPr b="0" i="0" lang="uk" sz="1200" u="none" cap="none" strike="noStrike">
                <a:solidFill>
                  <a:schemeClr val="lt1"/>
                </a:solidFill>
                <a:latin typeface="Montserrat"/>
                <a:ea typeface="Montserrat"/>
                <a:cs typeface="Montserrat"/>
                <a:sym typeface="Montserrat"/>
              </a:rPr>
              <a:t>Ми сьогодні багато говорили про воду, здоров’я, безпеку і корисні звички. </a:t>
            </a:r>
            <a:br>
              <a:rPr b="0" i="0" lang="uk" sz="1200" u="none" cap="none" strike="noStrike">
                <a:solidFill>
                  <a:schemeClr val="lt1"/>
                </a:solidFill>
                <a:latin typeface="Montserrat"/>
                <a:ea typeface="Montserrat"/>
                <a:cs typeface="Montserrat"/>
                <a:sym typeface="Montserrat"/>
              </a:rPr>
            </a:br>
            <a:r>
              <a:rPr b="0" i="0" lang="uk" sz="1200" u="none" cap="none" strike="noStrike">
                <a:solidFill>
                  <a:schemeClr val="lt1"/>
                </a:solidFill>
                <a:latin typeface="Montserrat"/>
                <a:ea typeface="Montserrat"/>
                <a:cs typeface="Montserrat"/>
                <a:sym typeface="Montserrat"/>
              </a:rPr>
              <a:t>А тепер час обрати одну маленьку дію, яку ви зможете робити вже від сьогодні. Це і буде ваша водна обіцянка.</a:t>
            </a:r>
            <a:endParaRPr b="0" i="0" sz="1200" u="none" cap="none" strike="noStrike">
              <a:solidFill>
                <a:schemeClr val="lt1"/>
              </a:solidFill>
              <a:latin typeface="Montserrat"/>
              <a:ea typeface="Montserrat"/>
              <a:cs typeface="Montserrat"/>
              <a:sym typeface="Montserrat"/>
            </a:endParaRPr>
          </a:p>
        </p:txBody>
      </p:sp>
      <p:pic>
        <p:nvPicPr>
          <p:cNvPr id="655" name="Google Shape;655;p45" title="Group (10).png"/>
          <p:cNvPicPr preferRelativeResize="0"/>
          <p:nvPr/>
        </p:nvPicPr>
        <p:blipFill rotWithShape="1">
          <a:blip r:embed="rId3">
            <a:alphaModFix/>
          </a:blip>
          <a:srcRect b="0" l="0" r="0" t="0"/>
          <a:stretch/>
        </p:blipFill>
        <p:spPr>
          <a:xfrm>
            <a:off x="7639750" y="2369328"/>
            <a:ext cx="1036388" cy="786425"/>
          </a:xfrm>
          <a:prstGeom prst="rect">
            <a:avLst/>
          </a:prstGeom>
          <a:noFill/>
          <a:ln>
            <a:noFill/>
          </a:ln>
        </p:spPr>
      </p:pic>
      <p:pic>
        <p:nvPicPr>
          <p:cNvPr id="656" name="Google Shape;656;p45" title="Group 252.png"/>
          <p:cNvPicPr preferRelativeResize="0"/>
          <p:nvPr/>
        </p:nvPicPr>
        <p:blipFill rotWithShape="1">
          <a:blip r:embed="rId4">
            <a:alphaModFix/>
          </a:blip>
          <a:srcRect b="0" l="0" r="0" t="0"/>
          <a:stretch/>
        </p:blipFill>
        <p:spPr>
          <a:xfrm rot="-3443857">
            <a:off x="3489077" y="2365323"/>
            <a:ext cx="974047" cy="1627285"/>
          </a:xfrm>
          <a:prstGeom prst="rect">
            <a:avLst/>
          </a:prstGeom>
          <a:noFill/>
          <a:ln>
            <a:noFill/>
          </a:ln>
        </p:spPr>
      </p:pic>
      <p:pic>
        <p:nvPicPr>
          <p:cNvPr id="657" name="Google Shape;657;p45" title="Group 248.png"/>
          <p:cNvPicPr preferRelativeResize="0"/>
          <p:nvPr/>
        </p:nvPicPr>
        <p:blipFill rotWithShape="1">
          <a:blip r:embed="rId5">
            <a:alphaModFix/>
          </a:blip>
          <a:srcRect b="0" l="0" r="0" t="0"/>
          <a:stretch/>
        </p:blipFill>
        <p:spPr>
          <a:xfrm>
            <a:off x="7970375" y="460469"/>
            <a:ext cx="922200" cy="922200"/>
          </a:xfrm>
          <a:prstGeom prst="rect">
            <a:avLst/>
          </a:prstGeom>
          <a:noFill/>
          <a:ln>
            <a:noFill/>
          </a:ln>
        </p:spPr>
      </p:pic>
      <p:pic>
        <p:nvPicPr>
          <p:cNvPr id="658" name="Google Shape;658;p45" title="Group 249.png"/>
          <p:cNvPicPr preferRelativeResize="0"/>
          <p:nvPr/>
        </p:nvPicPr>
        <p:blipFill rotWithShape="1">
          <a:blip r:embed="rId6">
            <a:alphaModFix/>
          </a:blip>
          <a:srcRect b="0" l="0" r="0" t="0"/>
          <a:stretch/>
        </p:blipFill>
        <p:spPr>
          <a:xfrm>
            <a:off x="3817252" y="712920"/>
            <a:ext cx="853981" cy="922200"/>
          </a:xfrm>
          <a:prstGeom prst="rect">
            <a:avLst/>
          </a:prstGeom>
          <a:noFill/>
          <a:ln>
            <a:noFill/>
          </a:ln>
        </p:spPr>
      </p:pic>
      <p:pic>
        <p:nvPicPr>
          <p:cNvPr id="659" name="Google Shape;659;p45"/>
          <p:cNvPicPr preferRelativeResize="0"/>
          <p:nvPr/>
        </p:nvPicPr>
        <p:blipFill rotWithShape="1">
          <a:blip r:embed="rId7">
            <a:alphaModFix/>
          </a:blip>
          <a:srcRect b="0" l="0" r="0" t="0"/>
          <a:stretch/>
        </p:blipFill>
        <p:spPr>
          <a:xfrm>
            <a:off x="7273301" y="3501884"/>
            <a:ext cx="1339475" cy="16168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BEDFF"/>
        </a:solidFill>
      </p:bgPr>
    </p:bg>
    <p:spTree>
      <p:nvGrpSpPr>
        <p:cNvPr id="96" name="Shape 96"/>
        <p:cNvGrpSpPr/>
        <p:nvPr/>
      </p:nvGrpSpPr>
      <p:grpSpPr>
        <a:xfrm>
          <a:off x="0" y="0"/>
          <a:ext cx="0" cy="0"/>
          <a:chOff x="0" y="0"/>
          <a:chExt cx="0" cy="0"/>
        </a:xfrm>
      </p:grpSpPr>
      <p:sp>
        <p:nvSpPr>
          <p:cNvPr id="97" name="Google Shape;97;p6"/>
          <p:cNvSpPr txBox="1"/>
          <p:nvPr>
            <p:ph idx="4294967295" type="ctrTitle"/>
          </p:nvPr>
        </p:nvSpPr>
        <p:spPr>
          <a:xfrm>
            <a:off x="406718" y="1128550"/>
            <a:ext cx="3059697" cy="144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2200" u="none" cap="none" strike="noStrike">
                <a:solidFill>
                  <a:srgbClr val="333333"/>
                </a:solidFill>
                <a:latin typeface="Montserrat"/>
                <a:ea typeface="Montserrat"/>
                <a:cs typeface="Montserrat"/>
                <a:sym typeface="Montserrat"/>
              </a:rPr>
              <a:t>ЖИЛА-БУЛА МАЛЕНЬКА КРАПЛИНКА ВОДИ — КАПІ</a:t>
            </a:r>
            <a:endParaRPr b="1" i="0" sz="2200" u="none" cap="none" strike="noStrike">
              <a:solidFill>
                <a:srgbClr val="333333"/>
              </a:solidFill>
              <a:latin typeface="Montserrat"/>
              <a:ea typeface="Montserrat"/>
              <a:cs typeface="Montserrat"/>
              <a:sym typeface="Montserrat"/>
            </a:endParaRPr>
          </a:p>
        </p:txBody>
      </p:sp>
      <p:pic>
        <p:nvPicPr>
          <p:cNvPr id="98" name="Google Shape;98;p6" title="Vector 18.png"/>
          <p:cNvPicPr preferRelativeResize="0"/>
          <p:nvPr/>
        </p:nvPicPr>
        <p:blipFill rotWithShape="1">
          <a:blip r:embed="rId3">
            <a:alphaModFix/>
          </a:blip>
          <a:srcRect b="0" l="0" r="0" t="0"/>
          <a:stretch/>
        </p:blipFill>
        <p:spPr>
          <a:xfrm>
            <a:off x="3590618" y="407706"/>
            <a:ext cx="5252985" cy="2538902"/>
          </a:xfrm>
          <a:prstGeom prst="rect">
            <a:avLst/>
          </a:prstGeom>
          <a:noFill/>
          <a:ln>
            <a:noFill/>
          </a:ln>
        </p:spPr>
      </p:pic>
      <p:pic>
        <p:nvPicPr>
          <p:cNvPr id="99" name="Google Shape;99;p6" title="Group 15.png"/>
          <p:cNvPicPr preferRelativeResize="0"/>
          <p:nvPr/>
        </p:nvPicPr>
        <p:blipFill rotWithShape="1">
          <a:blip r:embed="rId4">
            <a:alphaModFix/>
          </a:blip>
          <a:srcRect b="0" l="0" r="0" t="0"/>
          <a:stretch/>
        </p:blipFill>
        <p:spPr>
          <a:xfrm rot="-949718">
            <a:off x="5530049" y="114402"/>
            <a:ext cx="1091623" cy="1818295"/>
          </a:xfrm>
          <a:prstGeom prst="rect">
            <a:avLst/>
          </a:prstGeom>
          <a:noFill/>
          <a:ln>
            <a:noFill/>
          </a:ln>
        </p:spPr>
      </p:pic>
      <p:pic>
        <p:nvPicPr>
          <p:cNvPr id="100" name="Google Shape;100;p6" title="Group 16.png"/>
          <p:cNvPicPr preferRelativeResize="0"/>
          <p:nvPr/>
        </p:nvPicPr>
        <p:blipFill rotWithShape="1">
          <a:blip r:embed="rId5">
            <a:alphaModFix/>
          </a:blip>
          <a:srcRect b="0" l="0" r="0" t="0"/>
          <a:stretch/>
        </p:blipFill>
        <p:spPr>
          <a:xfrm flipH="1">
            <a:off x="7250197" y="0"/>
            <a:ext cx="2032056" cy="2657485"/>
          </a:xfrm>
          <a:prstGeom prst="rect">
            <a:avLst/>
          </a:prstGeom>
          <a:noFill/>
          <a:ln>
            <a:noFill/>
          </a:ln>
        </p:spPr>
      </p:pic>
      <p:sp>
        <p:nvSpPr>
          <p:cNvPr id="101" name="Google Shape;101;p6"/>
          <p:cNvSpPr txBox="1"/>
          <p:nvPr>
            <p:ph idx="4294967295" type="ctrTitle"/>
          </p:nvPr>
        </p:nvSpPr>
        <p:spPr>
          <a:xfrm>
            <a:off x="406718" y="3007364"/>
            <a:ext cx="3183900" cy="1570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0" i="0" lang="uk" sz="1800" u="none" cap="none" strike="noStrike">
                <a:solidFill>
                  <a:srgbClr val="36363F"/>
                </a:solidFill>
                <a:latin typeface="Montserrat"/>
                <a:ea typeface="Montserrat"/>
                <a:cs typeface="Montserrat"/>
                <a:sym typeface="Montserrat"/>
              </a:rPr>
              <a:t>Вона дуже любила допомагати людям: потрапляла у ваш чай, допомагала мити руки, поливала рослини.</a:t>
            </a:r>
            <a:endParaRPr b="1" i="0" sz="1800" u="none" cap="none" strike="noStrike">
              <a:solidFill>
                <a:srgbClr val="4895F7"/>
              </a:solidFill>
              <a:latin typeface="Montserrat"/>
              <a:ea typeface="Montserrat"/>
              <a:cs typeface="Montserrat"/>
              <a:sym typeface="Montserrat"/>
            </a:endParaRPr>
          </a:p>
        </p:txBody>
      </p:sp>
      <p:pic>
        <p:nvPicPr>
          <p:cNvPr id="102" name="Google Shape;102;p6" title="Group 11.png"/>
          <p:cNvPicPr preferRelativeResize="0"/>
          <p:nvPr/>
        </p:nvPicPr>
        <p:blipFill rotWithShape="1">
          <a:blip r:embed="rId6">
            <a:alphaModFix/>
          </a:blip>
          <a:srcRect b="0" l="0" r="13270" t="11434"/>
          <a:stretch/>
        </p:blipFill>
        <p:spPr>
          <a:xfrm flipH="1">
            <a:off x="3466415" y="391007"/>
            <a:ext cx="1812250" cy="2146319"/>
          </a:xfrm>
          <a:prstGeom prst="rect">
            <a:avLst/>
          </a:prstGeom>
          <a:noFill/>
          <a:ln>
            <a:noFill/>
          </a:ln>
        </p:spPr>
      </p:pic>
      <p:pic>
        <p:nvPicPr>
          <p:cNvPr id="103" name="Google Shape;103;p6"/>
          <p:cNvPicPr preferRelativeResize="0"/>
          <p:nvPr/>
        </p:nvPicPr>
        <p:blipFill rotWithShape="1">
          <a:blip r:embed="rId7">
            <a:alphaModFix/>
          </a:blip>
          <a:srcRect b="0" l="0" r="0" t="0"/>
          <a:stretch/>
        </p:blipFill>
        <p:spPr>
          <a:xfrm>
            <a:off x="4771968" y="1195149"/>
            <a:ext cx="2724462" cy="388917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pic>
        <p:nvPicPr>
          <p:cNvPr id="664" name="Google Shape;664;p46" title="qr-code (3).png"/>
          <p:cNvPicPr preferRelativeResize="0"/>
          <p:nvPr/>
        </p:nvPicPr>
        <p:blipFill rotWithShape="1">
          <a:blip r:embed="rId3">
            <a:alphaModFix/>
          </a:blip>
          <a:srcRect b="0" l="0" r="0" t="0"/>
          <a:stretch/>
        </p:blipFill>
        <p:spPr>
          <a:xfrm>
            <a:off x="5538100" y="1475757"/>
            <a:ext cx="2366899" cy="2366899"/>
          </a:xfrm>
          <a:prstGeom prst="rect">
            <a:avLst/>
          </a:prstGeom>
          <a:noFill/>
          <a:ln>
            <a:noFill/>
          </a:ln>
        </p:spPr>
      </p:pic>
      <p:sp>
        <p:nvSpPr>
          <p:cNvPr id="665" name="Google Shape;665;p46"/>
          <p:cNvSpPr/>
          <p:nvPr/>
        </p:nvSpPr>
        <p:spPr>
          <a:xfrm>
            <a:off x="444000" y="1474243"/>
            <a:ext cx="4053900" cy="1875300"/>
          </a:xfrm>
          <a:prstGeom prst="roundRect">
            <a:avLst>
              <a:gd fmla="val 7830" name="adj"/>
            </a:avLst>
          </a:prstGeom>
          <a:solidFill>
            <a:srgbClr val="FBBD04"/>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666" name="Google Shape;666;p46"/>
          <p:cNvSpPr txBox="1"/>
          <p:nvPr/>
        </p:nvSpPr>
        <p:spPr>
          <a:xfrm>
            <a:off x="293050" y="255025"/>
            <a:ext cx="6402300" cy="61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000"/>
              <a:buFont typeface="Arial"/>
              <a:buNone/>
            </a:pPr>
            <a:r>
              <a:rPr b="0" i="0" lang="uk" sz="3000" u="none" cap="none" strike="noStrike">
                <a:solidFill>
                  <a:srgbClr val="000000"/>
                </a:solidFill>
                <a:latin typeface="Montserrat SemiBold"/>
                <a:ea typeface="Montserrat SemiBold"/>
                <a:cs typeface="Montserrat SemiBold"/>
                <a:sym typeface="Montserrat SemiBold"/>
              </a:rPr>
              <a:t>ГРА «МОЯ ВОДНА ОБІЦЯНКА»</a:t>
            </a:r>
            <a:endParaRPr b="0" i="0" sz="3000" u="none" cap="none" strike="noStrike">
              <a:solidFill>
                <a:srgbClr val="000000"/>
              </a:solidFill>
              <a:latin typeface="Montserrat SemiBold"/>
              <a:ea typeface="Montserrat SemiBold"/>
              <a:cs typeface="Montserrat SemiBold"/>
              <a:sym typeface="Montserrat SemiBold"/>
            </a:endParaRPr>
          </a:p>
        </p:txBody>
      </p:sp>
      <p:sp>
        <p:nvSpPr>
          <p:cNvPr id="667" name="Google Shape;667;p46"/>
          <p:cNvSpPr txBox="1"/>
          <p:nvPr>
            <p:ph idx="1" type="body"/>
          </p:nvPr>
        </p:nvSpPr>
        <p:spPr>
          <a:xfrm>
            <a:off x="604134" y="1578187"/>
            <a:ext cx="3755700" cy="1658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400">
                <a:solidFill>
                  <a:schemeClr val="dk1"/>
                </a:solidFill>
                <a:latin typeface="Montserrat SemiBold"/>
                <a:ea typeface="Montserrat SemiBold"/>
                <a:cs typeface="Montserrat SemiBold"/>
                <a:sym typeface="Montserrat SemiBold"/>
              </a:rPr>
              <a:t>Сьогодні ти вже багато дізнався / дізналася про воду. Тепер настав час стати справжнім другом води! </a:t>
            </a:r>
            <a:br>
              <a:rPr lang="uk" sz="1400">
                <a:solidFill>
                  <a:schemeClr val="dk1"/>
                </a:solidFill>
                <a:latin typeface="Montserrat SemiBold"/>
                <a:ea typeface="Montserrat SemiBold"/>
                <a:cs typeface="Montserrat SemiBold"/>
                <a:sym typeface="Montserrat SemiBold"/>
              </a:rPr>
            </a:br>
            <a:r>
              <a:rPr lang="uk" sz="1400">
                <a:solidFill>
                  <a:schemeClr val="dk1"/>
                </a:solidFill>
                <a:latin typeface="Montserrat SemiBold"/>
                <a:ea typeface="Montserrat SemiBold"/>
                <a:cs typeface="Montserrat SemiBold"/>
                <a:sym typeface="Montserrat SemiBold"/>
              </a:rPr>
              <a:t>У кожній коробці захована маленька водна обіцянка — корисна дія, яку ти можеш виконувати щодня.</a:t>
            </a:r>
            <a:endParaRPr sz="1400">
              <a:solidFill>
                <a:schemeClr val="dk1"/>
              </a:solidFill>
              <a:latin typeface="Montserrat SemiBold"/>
              <a:ea typeface="Montserrat SemiBold"/>
              <a:cs typeface="Montserrat SemiBold"/>
              <a:sym typeface="Montserrat SemiBold"/>
            </a:endParaRPr>
          </a:p>
        </p:txBody>
      </p:sp>
      <p:pic>
        <p:nvPicPr>
          <p:cNvPr id="668" name="Google Shape;668;p46" title="Group 161.png"/>
          <p:cNvPicPr preferRelativeResize="0"/>
          <p:nvPr/>
        </p:nvPicPr>
        <p:blipFill rotWithShape="1">
          <a:blip r:embed="rId4">
            <a:alphaModFix/>
          </a:blip>
          <a:srcRect b="0" l="0" r="0" t="0"/>
          <a:stretch/>
        </p:blipFill>
        <p:spPr>
          <a:xfrm flipH="1" rot="8737252">
            <a:off x="7177868" y="3747137"/>
            <a:ext cx="513254" cy="572700"/>
          </a:xfrm>
          <a:prstGeom prst="rect">
            <a:avLst/>
          </a:prstGeom>
          <a:noFill/>
          <a:ln>
            <a:noFill/>
          </a:ln>
        </p:spPr>
      </p:pic>
      <p:sp>
        <p:nvSpPr>
          <p:cNvPr id="669" name="Google Shape;669;p46"/>
          <p:cNvSpPr txBox="1"/>
          <p:nvPr>
            <p:ph idx="1" type="body"/>
          </p:nvPr>
        </p:nvSpPr>
        <p:spPr>
          <a:xfrm>
            <a:off x="7659359" y="3835690"/>
            <a:ext cx="1095300" cy="293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200"/>
              </a:spcAft>
              <a:buSzPts val="1800"/>
              <a:buNone/>
            </a:pPr>
            <a:r>
              <a:rPr lang="uk" sz="1000">
                <a:solidFill>
                  <a:srgbClr val="333333"/>
                </a:solidFill>
                <a:latin typeface="Montserrat Medium"/>
                <a:ea typeface="Montserrat Medium"/>
                <a:cs typeface="Montserrat Medium"/>
                <a:sym typeface="Montserrat Medium"/>
              </a:rPr>
              <a:t>Натисніть тут</a:t>
            </a:r>
            <a:endParaRPr sz="1000">
              <a:solidFill>
                <a:srgbClr val="333333"/>
              </a:solidFill>
              <a:latin typeface="Montserrat Medium"/>
              <a:ea typeface="Montserrat Medium"/>
              <a:cs typeface="Montserrat Medium"/>
              <a:sym typeface="Montserrat Medium"/>
            </a:endParaRPr>
          </a:p>
        </p:txBody>
      </p:sp>
      <p:sp>
        <p:nvSpPr>
          <p:cNvPr id="670" name="Google Shape;670;p46"/>
          <p:cNvSpPr/>
          <p:nvPr/>
        </p:nvSpPr>
        <p:spPr>
          <a:xfrm>
            <a:off x="444000" y="3464968"/>
            <a:ext cx="4053900" cy="1185900"/>
          </a:xfrm>
          <a:prstGeom prst="roundRect">
            <a:avLst>
              <a:gd fmla="val 11932" name="adj"/>
            </a:avLst>
          </a:prstGeom>
          <a:solidFill>
            <a:srgbClr val="52D893"/>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671" name="Google Shape;671;p46"/>
          <p:cNvSpPr txBox="1"/>
          <p:nvPr>
            <p:ph idx="1" type="body"/>
          </p:nvPr>
        </p:nvSpPr>
        <p:spPr>
          <a:xfrm>
            <a:off x="604125" y="3568916"/>
            <a:ext cx="3755700" cy="92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800"/>
              <a:buNone/>
            </a:pPr>
            <a:r>
              <a:rPr lang="uk" sz="1400">
                <a:solidFill>
                  <a:schemeClr val="dk1"/>
                </a:solidFill>
                <a:latin typeface="Montserrat SemiBold"/>
                <a:ea typeface="Montserrat SemiBold"/>
                <a:cs typeface="Montserrat SemiBold"/>
                <a:sym typeface="Montserrat SemiBold"/>
              </a:rPr>
              <a:t>Відкрий коробку, прочитай свою обіцянку і подумай: чи готовий / готова ти виконувати її щодня?</a:t>
            </a:r>
            <a:endParaRPr sz="1400">
              <a:solidFill>
                <a:schemeClr val="dk1"/>
              </a:solidFill>
              <a:latin typeface="Montserrat SemiBold"/>
              <a:ea typeface="Montserrat SemiBold"/>
              <a:cs typeface="Montserrat SemiBold"/>
              <a:sym typeface="Montserrat SemiBold"/>
            </a:endParaRPr>
          </a:p>
        </p:txBody>
      </p:sp>
      <p:sp>
        <p:nvSpPr>
          <p:cNvPr id="672" name="Google Shape;672;p46">
            <a:hlinkClick r:id="rId5"/>
          </p:cNvPr>
          <p:cNvSpPr/>
          <p:nvPr/>
        </p:nvSpPr>
        <p:spPr>
          <a:xfrm>
            <a:off x="4700750" y="4152896"/>
            <a:ext cx="4053900" cy="490200"/>
          </a:xfrm>
          <a:prstGeom prst="roundRect">
            <a:avLst>
              <a:gd fmla="val 26005" name="adj"/>
            </a:avLst>
          </a:prstGeom>
          <a:solidFill>
            <a:srgbClr val="4895F7"/>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rPr b="1" i="0" lang="uk" sz="1800" u="sng" cap="none" strike="noStrike">
                <a:solidFill>
                  <a:schemeClr val="lt1"/>
                </a:solidFill>
                <a:latin typeface="Montserrat"/>
                <a:ea typeface="Montserrat"/>
                <a:cs typeface="Montserrat"/>
                <a:sym typeface="Montserrat"/>
                <a:hlinkClick r:id="rId6">
                  <a:extLst>
                    <a:ext uri="{A12FA001-AC4F-418D-AE19-62706E023703}">
                      <ahyp:hlinkClr val="tx"/>
                    </a:ext>
                  </a:extLst>
                </a:hlinkClick>
              </a:rPr>
              <a:t>Перейти до інтерактиву</a:t>
            </a:r>
            <a:endParaRPr b="1" i="0" sz="18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76" name="Shape 676"/>
        <p:cNvGrpSpPr/>
        <p:nvPr/>
      </p:nvGrpSpPr>
      <p:grpSpPr>
        <a:xfrm>
          <a:off x="0" y="0"/>
          <a:ext cx="0" cy="0"/>
          <a:chOff x="0" y="0"/>
          <a:chExt cx="0" cy="0"/>
        </a:xfrm>
      </p:grpSpPr>
      <p:sp>
        <p:nvSpPr>
          <p:cNvPr id="677" name="Google Shape;677;p47"/>
          <p:cNvSpPr txBox="1"/>
          <p:nvPr/>
        </p:nvSpPr>
        <p:spPr>
          <a:xfrm>
            <a:off x="439625" y="311075"/>
            <a:ext cx="59385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200"/>
              <a:buFont typeface="Arial"/>
              <a:buNone/>
            </a:pPr>
            <a:r>
              <a:rPr b="0" i="0" lang="uk" sz="2200" u="none" cap="none" strike="noStrike">
                <a:solidFill>
                  <a:schemeClr val="dk1"/>
                </a:solidFill>
                <a:latin typeface="Montserrat SemiBold"/>
                <a:ea typeface="Montserrat SemiBold"/>
                <a:cs typeface="Montserrat SemiBold"/>
                <a:sym typeface="Montserrat SemiBold"/>
              </a:rPr>
              <a:t>ЩО ТИ ЗАПАМ’ЯТАВ / ЗАПАМ’ЯТАЛА?</a:t>
            </a:r>
            <a:endParaRPr b="0" i="0" sz="2600" u="none" cap="none" strike="noStrike">
              <a:solidFill>
                <a:schemeClr val="dk1"/>
              </a:solidFill>
              <a:latin typeface="Montserrat SemiBold"/>
              <a:ea typeface="Montserrat SemiBold"/>
              <a:cs typeface="Montserrat SemiBold"/>
              <a:sym typeface="Montserrat SemiBold"/>
            </a:endParaRPr>
          </a:p>
        </p:txBody>
      </p:sp>
      <p:sp>
        <p:nvSpPr>
          <p:cNvPr id="678" name="Google Shape;678;p47"/>
          <p:cNvSpPr/>
          <p:nvPr/>
        </p:nvSpPr>
        <p:spPr>
          <a:xfrm>
            <a:off x="852025" y="1321700"/>
            <a:ext cx="4692600" cy="568200"/>
          </a:xfrm>
          <a:prstGeom prst="roundRect">
            <a:avLst>
              <a:gd fmla="val 50000" name="adj"/>
            </a:avLst>
          </a:prstGeom>
          <a:solidFill>
            <a:srgbClr val="ADE9FF"/>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chemeClr val="dk1"/>
              </a:buClr>
              <a:buSzPts val="1100"/>
              <a:buFont typeface="Arial"/>
              <a:buNone/>
            </a:pPr>
            <a:r>
              <a:rPr b="1" i="0" lang="uk" sz="1400" u="none" cap="none" strike="noStrike">
                <a:solidFill>
                  <a:schemeClr val="dk1"/>
                </a:solidFill>
                <a:latin typeface="Montserrat"/>
                <a:ea typeface="Montserrat"/>
                <a:cs typeface="Montserrat"/>
                <a:sym typeface="Montserrat"/>
              </a:rPr>
              <a:t>Чи вся вода безпечна для пиття?</a:t>
            </a:r>
            <a:endParaRPr b="1" i="0" sz="1400" u="none" cap="none" strike="noStrike">
              <a:solidFill>
                <a:schemeClr val="dk1"/>
              </a:solidFill>
              <a:latin typeface="Montserrat"/>
              <a:ea typeface="Montserrat"/>
              <a:cs typeface="Montserrat"/>
              <a:sym typeface="Montserrat"/>
            </a:endParaRPr>
          </a:p>
        </p:txBody>
      </p:sp>
      <p:sp>
        <p:nvSpPr>
          <p:cNvPr id="679" name="Google Shape;679;p47"/>
          <p:cNvSpPr/>
          <p:nvPr/>
        </p:nvSpPr>
        <p:spPr>
          <a:xfrm>
            <a:off x="852025" y="2747525"/>
            <a:ext cx="4692600" cy="568200"/>
          </a:xfrm>
          <a:prstGeom prst="roundRect">
            <a:avLst>
              <a:gd fmla="val 50000" name="adj"/>
            </a:avLst>
          </a:prstGeom>
          <a:solidFill>
            <a:srgbClr val="FBBD04"/>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uk" sz="1400" u="none" cap="none" strike="noStrike">
                <a:solidFill>
                  <a:schemeClr val="dk1"/>
                </a:solidFill>
                <a:latin typeface="Montserrat"/>
                <a:ea typeface="Montserrat"/>
                <a:cs typeface="Montserrat"/>
                <a:sym typeface="Montserrat"/>
              </a:rPr>
              <a:t>Чому важливо закривати кран?</a:t>
            </a:r>
            <a:endParaRPr b="1" i="0" sz="1400" u="none" cap="none" strike="noStrike">
              <a:solidFill>
                <a:schemeClr val="dk1"/>
              </a:solidFill>
              <a:latin typeface="Montserrat"/>
              <a:ea typeface="Montserrat"/>
              <a:cs typeface="Montserrat"/>
              <a:sym typeface="Montserrat"/>
            </a:endParaRPr>
          </a:p>
        </p:txBody>
      </p:sp>
      <p:sp>
        <p:nvSpPr>
          <p:cNvPr id="680" name="Google Shape;680;p47"/>
          <p:cNvSpPr/>
          <p:nvPr/>
        </p:nvSpPr>
        <p:spPr>
          <a:xfrm>
            <a:off x="852025" y="2034613"/>
            <a:ext cx="4692600" cy="568200"/>
          </a:xfrm>
          <a:prstGeom prst="roundRect">
            <a:avLst>
              <a:gd fmla="val 50000"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uk" sz="1400" u="none" cap="none" strike="noStrike">
                <a:solidFill>
                  <a:schemeClr val="dk1"/>
                </a:solidFill>
                <a:latin typeface="Montserrat"/>
                <a:ea typeface="Montserrat"/>
                <a:cs typeface="Montserrat"/>
                <a:sym typeface="Montserrat"/>
              </a:rPr>
              <a:t>Що потрібно зробити, </a:t>
            </a:r>
            <a:br>
              <a:rPr b="1" i="0" lang="uk" sz="1400" u="none" cap="none" strike="noStrike">
                <a:solidFill>
                  <a:schemeClr val="dk1"/>
                </a:solidFill>
                <a:latin typeface="Montserrat"/>
                <a:ea typeface="Montserrat"/>
                <a:cs typeface="Montserrat"/>
                <a:sym typeface="Montserrat"/>
              </a:rPr>
            </a:br>
            <a:r>
              <a:rPr b="1" i="0" lang="uk" sz="1400" u="none" cap="none" strike="noStrike">
                <a:solidFill>
                  <a:schemeClr val="dk1"/>
                </a:solidFill>
                <a:latin typeface="Montserrat"/>
                <a:ea typeface="Montserrat"/>
                <a:cs typeface="Montserrat"/>
                <a:sym typeface="Montserrat"/>
              </a:rPr>
              <a:t>якщо вода видається дивною?</a:t>
            </a:r>
            <a:endParaRPr b="1" i="0" sz="1400" u="none" cap="none" strike="noStrike">
              <a:solidFill>
                <a:schemeClr val="dk1"/>
              </a:solidFill>
              <a:latin typeface="Montserrat"/>
              <a:ea typeface="Montserrat"/>
              <a:cs typeface="Montserrat"/>
              <a:sym typeface="Montserrat"/>
            </a:endParaRPr>
          </a:p>
        </p:txBody>
      </p:sp>
      <p:sp>
        <p:nvSpPr>
          <p:cNvPr id="681" name="Google Shape;681;p47"/>
          <p:cNvSpPr/>
          <p:nvPr/>
        </p:nvSpPr>
        <p:spPr>
          <a:xfrm>
            <a:off x="852025" y="3460438"/>
            <a:ext cx="4692600" cy="568200"/>
          </a:xfrm>
          <a:prstGeom prst="roundRect">
            <a:avLst>
              <a:gd fmla="val 50000" name="adj"/>
            </a:avLst>
          </a:prstGeom>
          <a:solidFill>
            <a:srgbClr val="B1ECC8"/>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uk" sz="1400" u="none" cap="none" strike="noStrike">
                <a:solidFill>
                  <a:schemeClr val="dk1"/>
                </a:solidFill>
                <a:latin typeface="Montserrat"/>
                <a:ea typeface="Montserrat"/>
                <a:cs typeface="Montserrat"/>
                <a:sym typeface="Montserrat"/>
              </a:rPr>
              <a:t>Як вода допомагає нам бути здоровими?</a:t>
            </a:r>
            <a:endParaRPr b="1" i="0" sz="1400" u="none" cap="none" strike="noStrike">
              <a:solidFill>
                <a:schemeClr val="dk1"/>
              </a:solidFill>
              <a:latin typeface="Montserrat"/>
              <a:ea typeface="Montserrat"/>
              <a:cs typeface="Montserrat"/>
              <a:sym typeface="Montserrat"/>
            </a:endParaRPr>
          </a:p>
        </p:txBody>
      </p:sp>
      <p:sp>
        <p:nvSpPr>
          <p:cNvPr id="682" name="Google Shape;682;p47"/>
          <p:cNvSpPr/>
          <p:nvPr/>
        </p:nvSpPr>
        <p:spPr>
          <a:xfrm>
            <a:off x="852152" y="4173350"/>
            <a:ext cx="4692600" cy="568200"/>
          </a:xfrm>
          <a:prstGeom prst="roundRect">
            <a:avLst>
              <a:gd fmla="val 50000" name="adj"/>
            </a:avLst>
          </a:prstGeom>
          <a:solidFill>
            <a:srgbClr val="FFC1D3"/>
          </a:solid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400"/>
              <a:buFont typeface="Arial"/>
              <a:buNone/>
            </a:pPr>
            <a:r>
              <a:rPr b="1" i="0" lang="uk" sz="1400" u="none" cap="none" strike="noStrike">
                <a:solidFill>
                  <a:schemeClr val="dk1"/>
                </a:solidFill>
                <a:latin typeface="Montserrat"/>
                <a:ea typeface="Montserrat"/>
                <a:cs typeface="Montserrat"/>
                <a:sym typeface="Montserrat"/>
              </a:rPr>
              <a:t>Назви одну дію, яка допоможе берегти воду</a:t>
            </a:r>
            <a:endParaRPr b="1" i="0" sz="1400" u="none" cap="none" strike="noStrike">
              <a:solidFill>
                <a:schemeClr val="dk1"/>
              </a:solidFill>
              <a:latin typeface="Montserrat"/>
              <a:ea typeface="Montserrat"/>
              <a:cs typeface="Montserrat"/>
              <a:sym typeface="Montserrat"/>
            </a:endParaRPr>
          </a:p>
        </p:txBody>
      </p:sp>
      <p:grpSp>
        <p:nvGrpSpPr>
          <p:cNvPr id="683" name="Google Shape;683;p47"/>
          <p:cNvGrpSpPr/>
          <p:nvPr/>
        </p:nvGrpSpPr>
        <p:grpSpPr>
          <a:xfrm rot="-433432">
            <a:off x="5798336" y="911506"/>
            <a:ext cx="2942740" cy="1672250"/>
            <a:chOff x="4854930" y="2404190"/>
            <a:chExt cx="4176512" cy="2373357"/>
          </a:xfrm>
        </p:grpSpPr>
        <p:pic>
          <p:nvPicPr>
            <p:cNvPr id="684" name="Google Shape;684;p47" title="reflekcia-blue.png"/>
            <p:cNvPicPr preferRelativeResize="0"/>
            <p:nvPr/>
          </p:nvPicPr>
          <p:blipFill rotWithShape="1">
            <a:blip r:embed="rId3">
              <a:alphaModFix/>
            </a:blip>
            <a:srcRect b="0" l="0" r="0" t="0"/>
            <a:stretch/>
          </p:blipFill>
          <p:spPr>
            <a:xfrm rot="512413">
              <a:off x="4967155" y="2687622"/>
              <a:ext cx="3952062" cy="1806492"/>
            </a:xfrm>
            <a:prstGeom prst="rect">
              <a:avLst/>
            </a:prstGeom>
            <a:noFill/>
            <a:ln>
              <a:noFill/>
            </a:ln>
          </p:spPr>
        </p:pic>
        <p:sp>
          <p:nvSpPr>
            <p:cNvPr id="685" name="Google Shape;685;p47"/>
            <p:cNvSpPr txBox="1"/>
            <p:nvPr/>
          </p:nvSpPr>
          <p:spPr>
            <a:xfrm rot="512458">
              <a:off x="5483212" y="3103397"/>
              <a:ext cx="2916848" cy="846979"/>
            </a:xfrm>
            <a:prstGeom prst="rect">
              <a:avLst/>
            </a:prstGeom>
            <a:noFill/>
            <a:ln>
              <a:noFill/>
            </a:ln>
          </p:spPr>
          <p:txBody>
            <a:bodyPr anchorCtr="0" anchor="t" bIns="64400" lIns="64400" spcFirstLastPara="1" rIns="64400" wrap="square" tIns="64400">
              <a:spAutoFit/>
            </a:bodyPr>
            <a:lstStyle/>
            <a:p>
              <a:pPr indent="0" lvl="0" marL="0" marR="0" rtl="0" algn="l">
                <a:lnSpc>
                  <a:spcPct val="100000"/>
                </a:lnSpc>
                <a:spcBef>
                  <a:spcPts val="0"/>
                </a:spcBef>
                <a:spcAft>
                  <a:spcPts val="0"/>
                </a:spcAft>
                <a:buClr>
                  <a:srgbClr val="000000"/>
                </a:buClr>
                <a:buSzPts val="1516"/>
                <a:buFont typeface="Arial"/>
                <a:buNone/>
              </a:pPr>
              <a:r>
                <a:rPr b="1" i="0" lang="uk" sz="1516" u="none" cap="none" strike="noStrike">
                  <a:solidFill>
                    <a:schemeClr val="lt1"/>
                  </a:solidFill>
                  <a:latin typeface="Montserrat"/>
                  <a:ea typeface="Montserrat"/>
                  <a:cs typeface="Montserrat"/>
                  <a:sym typeface="Montserrat"/>
                </a:rPr>
                <a:t>Дай відповідь або підніми руку ✋</a:t>
              </a:r>
              <a:endParaRPr b="1" i="0" sz="1516" u="none" cap="none" strike="noStrike">
                <a:solidFill>
                  <a:schemeClr val="lt1"/>
                </a:solidFill>
                <a:latin typeface="Montserrat"/>
                <a:ea typeface="Montserrat"/>
                <a:cs typeface="Montserrat"/>
                <a:sym typeface="Montserrat"/>
              </a:endParaRPr>
            </a:p>
          </p:txBody>
        </p:sp>
      </p:grpSp>
      <p:pic>
        <p:nvPicPr>
          <p:cNvPr id="686" name="Google Shape;686;p47"/>
          <p:cNvPicPr preferRelativeResize="0"/>
          <p:nvPr/>
        </p:nvPicPr>
        <p:blipFill rotWithShape="1">
          <a:blip r:embed="rId4">
            <a:alphaModFix/>
          </a:blip>
          <a:srcRect b="0" l="0" r="0" t="0"/>
          <a:stretch/>
        </p:blipFill>
        <p:spPr>
          <a:xfrm>
            <a:off x="5851734" y="2191622"/>
            <a:ext cx="2445403" cy="2951878"/>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0" name="Shape 690"/>
        <p:cNvGrpSpPr/>
        <p:nvPr/>
      </p:nvGrpSpPr>
      <p:grpSpPr>
        <a:xfrm>
          <a:off x="0" y="0"/>
          <a:ext cx="0" cy="0"/>
          <a:chOff x="0" y="0"/>
          <a:chExt cx="0" cy="0"/>
        </a:xfrm>
      </p:grpSpPr>
      <p:sp>
        <p:nvSpPr>
          <p:cNvPr id="691" name="Google Shape;691;p48"/>
          <p:cNvSpPr txBox="1"/>
          <p:nvPr/>
        </p:nvSpPr>
        <p:spPr>
          <a:xfrm>
            <a:off x="439625" y="200850"/>
            <a:ext cx="40563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200"/>
              <a:buFont typeface="Arial"/>
              <a:buNone/>
            </a:pPr>
            <a:r>
              <a:rPr b="0" i="0" lang="uk" sz="2200" u="none" cap="none" strike="noStrike">
                <a:solidFill>
                  <a:schemeClr val="dk1"/>
                </a:solidFill>
                <a:latin typeface="Montserrat SemiBold"/>
                <a:ea typeface="Montserrat SemiBold"/>
                <a:cs typeface="Montserrat SemiBold"/>
                <a:sym typeface="Montserrat SemiBold"/>
              </a:rPr>
              <a:t>💧 ВОДНА МІСІЯ ВДОМА</a:t>
            </a:r>
            <a:endParaRPr b="0" i="0" sz="2200" u="none" cap="none" strike="noStrike">
              <a:solidFill>
                <a:schemeClr val="dk1"/>
              </a:solidFill>
              <a:latin typeface="Montserrat SemiBold"/>
              <a:ea typeface="Montserrat SemiBold"/>
              <a:cs typeface="Montserrat SemiBold"/>
              <a:sym typeface="Montserrat SemiBold"/>
            </a:endParaRPr>
          </a:p>
        </p:txBody>
      </p:sp>
      <p:sp>
        <p:nvSpPr>
          <p:cNvPr id="692" name="Google Shape;692;p48"/>
          <p:cNvSpPr/>
          <p:nvPr/>
        </p:nvSpPr>
        <p:spPr>
          <a:xfrm>
            <a:off x="202675" y="853275"/>
            <a:ext cx="4342800" cy="803700"/>
          </a:xfrm>
          <a:prstGeom prst="roundRect">
            <a:avLst>
              <a:gd fmla="val 16667"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48"/>
          <p:cNvSpPr txBox="1"/>
          <p:nvPr>
            <p:ph type="title"/>
          </p:nvPr>
        </p:nvSpPr>
        <p:spPr>
          <a:xfrm>
            <a:off x="1608813" y="890917"/>
            <a:ext cx="2914200" cy="692700"/>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100">
                <a:latin typeface="Montserrat"/>
                <a:ea typeface="Montserrat"/>
                <a:cs typeface="Montserrat"/>
                <a:sym typeface="Montserrat"/>
              </a:rPr>
              <a:t>Порахуйте, де вдома використовують воду</a:t>
            </a:r>
            <a:r>
              <a:rPr lang="uk" sz="1100">
                <a:latin typeface="Montserrat"/>
                <a:ea typeface="Montserrat"/>
                <a:cs typeface="Montserrat"/>
                <a:sym typeface="Montserrat"/>
              </a:rPr>
              <a:t> (наприклад: кухня, ванна кімната, полив рослин).</a:t>
            </a:r>
            <a:endParaRPr sz="1100">
              <a:latin typeface="Montserrat"/>
              <a:ea typeface="Montserrat"/>
              <a:cs typeface="Montserrat"/>
              <a:sym typeface="Montserrat"/>
            </a:endParaRPr>
          </a:p>
        </p:txBody>
      </p:sp>
      <p:pic>
        <p:nvPicPr>
          <p:cNvPr id="694" name="Google Shape;694;p48" title="Asset 10.png"/>
          <p:cNvPicPr preferRelativeResize="0"/>
          <p:nvPr/>
        </p:nvPicPr>
        <p:blipFill rotWithShape="1">
          <a:blip r:embed="rId3">
            <a:alphaModFix/>
          </a:blip>
          <a:srcRect b="7140" l="8867" r="-6419" t="12545"/>
          <a:stretch/>
        </p:blipFill>
        <p:spPr>
          <a:xfrm rot="2027186">
            <a:off x="754020" y="921826"/>
            <a:ext cx="644007" cy="624293"/>
          </a:xfrm>
          <a:prstGeom prst="rect">
            <a:avLst/>
          </a:prstGeom>
          <a:noFill/>
          <a:ln>
            <a:noFill/>
          </a:ln>
        </p:spPr>
      </p:pic>
      <p:pic>
        <p:nvPicPr>
          <p:cNvPr id="695" name="Google Shape;695;p48" title="Polygon 21.png"/>
          <p:cNvPicPr preferRelativeResize="0"/>
          <p:nvPr/>
        </p:nvPicPr>
        <p:blipFill rotWithShape="1">
          <a:blip r:embed="rId4">
            <a:alphaModFix/>
          </a:blip>
          <a:srcRect b="0" l="0" r="0" t="0"/>
          <a:stretch/>
        </p:blipFill>
        <p:spPr>
          <a:xfrm>
            <a:off x="1350542" y="1155092"/>
            <a:ext cx="114347" cy="247601"/>
          </a:xfrm>
          <a:prstGeom prst="rect">
            <a:avLst/>
          </a:prstGeom>
          <a:noFill/>
          <a:ln>
            <a:noFill/>
          </a:ln>
        </p:spPr>
      </p:pic>
      <p:sp>
        <p:nvSpPr>
          <p:cNvPr id="696" name="Google Shape;696;p48"/>
          <p:cNvSpPr txBox="1"/>
          <p:nvPr>
            <p:ph type="title"/>
          </p:nvPr>
        </p:nvSpPr>
        <p:spPr>
          <a:xfrm>
            <a:off x="262593" y="904763"/>
            <a:ext cx="310200" cy="63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2900">
                <a:solidFill>
                  <a:srgbClr val="4895F7"/>
                </a:solidFill>
                <a:latin typeface="Montserrat"/>
                <a:ea typeface="Montserrat"/>
                <a:cs typeface="Montserrat"/>
                <a:sym typeface="Montserrat"/>
              </a:rPr>
              <a:t>1</a:t>
            </a:r>
            <a:endParaRPr sz="2900">
              <a:solidFill>
                <a:srgbClr val="4895F7"/>
              </a:solidFill>
              <a:latin typeface="Montserrat"/>
              <a:ea typeface="Montserrat"/>
              <a:cs typeface="Montserrat"/>
              <a:sym typeface="Montserrat"/>
            </a:endParaRPr>
          </a:p>
        </p:txBody>
      </p:sp>
      <p:sp>
        <p:nvSpPr>
          <p:cNvPr id="697" name="Google Shape;697;p48"/>
          <p:cNvSpPr/>
          <p:nvPr/>
        </p:nvSpPr>
        <p:spPr>
          <a:xfrm>
            <a:off x="4666950" y="853275"/>
            <a:ext cx="4282800" cy="803700"/>
          </a:xfrm>
          <a:prstGeom prst="roundRect">
            <a:avLst>
              <a:gd fmla="val 16667" name="adj"/>
            </a:avLst>
          </a:prstGeom>
          <a:solidFill>
            <a:srgbClr val="ADE9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48"/>
          <p:cNvSpPr txBox="1"/>
          <p:nvPr>
            <p:ph type="title"/>
          </p:nvPr>
        </p:nvSpPr>
        <p:spPr>
          <a:xfrm>
            <a:off x="5935009" y="866442"/>
            <a:ext cx="2914200" cy="692700"/>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100">
                <a:latin typeface="Montserrat"/>
                <a:ea typeface="Montserrat"/>
                <a:cs typeface="Montserrat"/>
                <a:sym typeface="Montserrat"/>
              </a:rPr>
              <a:t>Знайдіть 2 способи берегти воду у вашій родині </a:t>
            </a:r>
            <a:r>
              <a:rPr lang="uk" sz="1100">
                <a:latin typeface="Montserrat"/>
                <a:ea typeface="Montserrat"/>
                <a:cs typeface="Montserrat"/>
                <a:sym typeface="Montserrat"/>
              </a:rPr>
              <a:t>(наприклад: закривати кран, коли чищу зуби).</a:t>
            </a:r>
            <a:endParaRPr b="1" sz="1100">
              <a:latin typeface="Montserrat"/>
              <a:ea typeface="Montserrat"/>
              <a:cs typeface="Montserrat"/>
              <a:sym typeface="Montserrat"/>
            </a:endParaRPr>
          </a:p>
        </p:txBody>
      </p:sp>
      <p:sp>
        <p:nvSpPr>
          <p:cNvPr id="699" name="Google Shape;699;p48"/>
          <p:cNvSpPr txBox="1"/>
          <p:nvPr>
            <p:ph type="title"/>
          </p:nvPr>
        </p:nvSpPr>
        <p:spPr>
          <a:xfrm>
            <a:off x="4775576" y="904775"/>
            <a:ext cx="306000" cy="63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2900">
                <a:solidFill>
                  <a:srgbClr val="4895F7"/>
                </a:solidFill>
                <a:latin typeface="Montserrat"/>
                <a:ea typeface="Montserrat"/>
                <a:cs typeface="Montserrat"/>
                <a:sym typeface="Montserrat"/>
              </a:rPr>
              <a:t>2</a:t>
            </a:r>
            <a:endParaRPr sz="2900">
              <a:solidFill>
                <a:srgbClr val="4895F7"/>
              </a:solidFill>
              <a:latin typeface="Montserrat"/>
              <a:ea typeface="Montserrat"/>
              <a:cs typeface="Montserrat"/>
              <a:sym typeface="Montserrat"/>
            </a:endParaRPr>
          </a:p>
        </p:txBody>
      </p:sp>
      <p:pic>
        <p:nvPicPr>
          <p:cNvPr id="700" name="Google Shape;700;p48" title="Group 191.png"/>
          <p:cNvPicPr preferRelativeResize="0"/>
          <p:nvPr/>
        </p:nvPicPr>
        <p:blipFill rotWithShape="1">
          <a:blip r:embed="rId5">
            <a:alphaModFix/>
          </a:blip>
          <a:srcRect b="0" l="0" r="0" t="0"/>
          <a:stretch/>
        </p:blipFill>
        <p:spPr>
          <a:xfrm>
            <a:off x="5329967" y="938570"/>
            <a:ext cx="473437" cy="694153"/>
          </a:xfrm>
          <a:prstGeom prst="rect">
            <a:avLst/>
          </a:prstGeom>
          <a:noFill/>
          <a:ln>
            <a:noFill/>
          </a:ln>
        </p:spPr>
      </p:pic>
      <p:sp>
        <p:nvSpPr>
          <p:cNvPr id="701" name="Google Shape;701;p48"/>
          <p:cNvSpPr/>
          <p:nvPr/>
        </p:nvSpPr>
        <p:spPr>
          <a:xfrm>
            <a:off x="202675" y="1750475"/>
            <a:ext cx="4342800" cy="803700"/>
          </a:xfrm>
          <a:prstGeom prst="roundRect">
            <a:avLst>
              <a:gd fmla="val 16667" name="adj"/>
            </a:avLst>
          </a:prstGeom>
          <a:solidFill>
            <a:srgbClr val="B1ECC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48"/>
          <p:cNvSpPr txBox="1"/>
          <p:nvPr>
            <p:ph type="title"/>
          </p:nvPr>
        </p:nvSpPr>
        <p:spPr>
          <a:xfrm>
            <a:off x="1581763" y="1805919"/>
            <a:ext cx="2914200" cy="692700"/>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100">
                <a:latin typeface="Montserrat"/>
                <a:ea typeface="Montserrat"/>
                <a:cs typeface="Montserrat"/>
                <a:sym typeface="Montserrat"/>
              </a:rPr>
              <a:t>Обговоріть, яку воду можна вважати безпечною</a:t>
            </a:r>
            <a:r>
              <a:rPr lang="uk" sz="1100">
                <a:latin typeface="Montserrat"/>
                <a:ea typeface="Montserrat"/>
                <a:cs typeface="Montserrat"/>
                <a:sym typeface="Montserrat"/>
              </a:rPr>
              <a:t> (яку воду можна пити, а яку — ні).</a:t>
            </a:r>
            <a:endParaRPr b="1" sz="1100">
              <a:latin typeface="Montserrat"/>
              <a:ea typeface="Montserrat"/>
              <a:cs typeface="Montserrat"/>
              <a:sym typeface="Montserrat"/>
            </a:endParaRPr>
          </a:p>
        </p:txBody>
      </p:sp>
      <p:sp>
        <p:nvSpPr>
          <p:cNvPr id="703" name="Google Shape;703;p48"/>
          <p:cNvSpPr txBox="1"/>
          <p:nvPr>
            <p:ph type="title"/>
          </p:nvPr>
        </p:nvSpPr>
        <p:spPr>
          <a:xfrm>
            <a:off x="262593" y="1801963"/>
            <a:ext cx="310200" cy="63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2900">
                <a:solidFill>
                  <a:srgbClr val="4895F7"/>
                </a:solidFill>
                <a:latin typeface="Montserrat"/>
                <a:ea typeface="Montserrat"/>
                <a:cs typeface="Montserrat"/>
                <a:sym typeface="Montserrat"/>
              </a:rPr>
              <a:t>3</a:t>
            </a:r>
            <a:endParaRPr sz="2900">
              <a:solidFill>
                <a:srgbClr val="4895F7"/>
              </a:solidFill>
              <a:latin typeface="Montserrat"/>
              <a:ea typeface="Montserrat"/>
              <a:cs typeface="Montserrat"/>
              <a:sym typeface="Montserrat"/>
            </a:endParaRPr>
          </a:p>
        </p:txBody>
      </p:sp>
      <p:sp>
        <p:nvSpPr>
          <p:cNvPr id="704" name="Google Shape;704;p48"/>
          <p:cNvSpPr/>
          <p:nvPr/>
        </p:nvSpPr>
        <p:spPr>
          <a:xfrm>
            <a:off x="4666875" y="1750481"/>
            <a:ext cx="4282800" cy="803700"/>
          </a:xfrm>
          <a:prstGeom prst="roundRect">
            <a:avLst>
              <a:gd fmla="val 16667" name="adj"/>
            </a:avLst>
          </a:prstGeom>
          <a:solidFill>
            <a:srgbClr val="FFC1D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48"/>
          <p:cNvSpPr txBox="1"/>
          <p:nvPr>
            <p:ph type="title"/>
          </p:nvPr>
        </p:nvSpPr>
        <p:spPr>
          <a:xfrm>
            <a:off x="5935009" y="1872468"/>
            <a:ext cx="2914200" cy="523200"/>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100">
                <a:latin typeface="Montserrat"/>
                <a:ea typeface="Montserrat"/>
                <a:cs typeface="Montserrat"/>
                <a:sym typeface="Montserrat"/>
              </a:rPr>
              <a:t>Намалюйте або розкажіть: </a:t>
            </a:r>
            <a:br>
              <a:rPr b="1" lang="uk" sz="1100">
                <a:latin typeface="Montserrat"/>
                <a:ea typeface="Montserrat"/>
                <a:cs typeface="Montserrat"/>
                <a:sym typeface="Montserrat"/>
              </a:rPr>
            </a:br>
            <a:r>
              <a:rPr lang="uk" sz="1100">
                <a:latin typeface="Montserrat"/>
                <a:ea typeface="Montserrat"/>
                <a:cs typeface="Montserrat"/>
                <a:sym typeface="Montserrat"/>
              </a:rPr>
              <a:t>«Як моя сім’я дбає про воду».</a:t>
            </a:r>
            <a:endParaRPr b="1" sz="900">
              <a:latin typeface="Montserrat"/>
              <a:ea typeface="Montserrat"/>
              <a:cs typeface="Montserrat"/>
              <a:sym typeface="Montserrat"/>
            </a:endParaRPr>
          </a:p>
        </p:txBody>
      </p:sp>
      <p:sp>
        <p:nvSpPr>
          <p:cNvPr id="706" name="Google Shape;706;p48"/>
          <p:cNvSpPr txBox="1"/>
          <p:nvPr>
            <p:ph type="title"/>
          </p:nvPr>
        </p:nvSpPr>
        <p:spPr>
          <a:xfrm>
            <a:off x="4771376" y="1801963"/>
            <a:ext cx="310200" cy="6312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2900">
                <a:solidFill>
                  <a:srgbClr val="4895F7"/>
                </a:solidFill>
                <a:latin typeface="Montserrat"/>
                <a:ea typeface="Montserrat"/>
                <a:cs typeface="Montserrat"/>
                <a:sym typeface="Montserrat"/>
              </a:rPr>
              <a:t>4</a:t>
            </a:r>
            <a:endParaRPr sz="2900">
              <a:solidFill>
                <a:srgbClr val="4895F7"/>
              </a:solidFill>
              <a:latin typeface="Montserrat"/>
              <a:ea typeface="Montserrat"/>
              <a:cs typeface="Montserrat"/>
              <a:sym typeface="Montserrat"/>
            </a:endParaRPr>
          </a:p>
        </p:txBody>
      </p:sp>
      <p:pic>
        <p:nvPicPr>
          <p:cNvPr id="707" name="Google Shape;707;p48" title="Group 193.png"/>
          <p:cNvPicPr preferRelativeResize="0"/>
          <p:nvPr/>
        </p:nvPicPr>
        <p:blipFill rotWithShape="1">
          <a:blip r:embed="rId6">
            <a:alphaModFix/>
          </a:blip>
          <a:srcRect b="0" l="0" r="0" t="0"/>
          <a:stretch/>
        </p:blipFill>
        <p:spPr>
          <a:xfrm>
            <a:off x="879188" y="1797192"/>
            <a:ext cx="531695" cy="631200"/>
          </a:xfrm>
          <a:prstGeom prst="rect">
            <a:avLst/>
          </a:prstGeom>
          <a:noFill/>
          <a:ln>
            <a:noFill/>
          </a:ln>
        </p:spPr>
      </p:pic>
      <p:pic>
        <p:nvPicPr>
          <p:cNvPr id="708" name="Google Shape;708;p48" title="Group 195.png"/>
          <p:cNvPicPr preferRelativeResize="0"/>
          <p:nvPr/>
        </p:nvPicPr>
        <p:blipFill rotWithShape="1">
          <a:blip r:embed="rId7">
            <a:alphaModFix/>
          </a:blip>
          <a:srcRect b="0" l="0" r="0" t="0"/>
          <a:stretch/>
        </p:blipFill>
        <p:spPr>
          <a:xfrm>
            <a:off x="5291193" y="1842237"/>
            <a:ext cx="598452" cy="583950"/>
          </a:xfrm>
          <a:prstGeom prst="rect">
            <a:avLst/>
          </a:prstGeom>
          <a:noFill/>
          <a:ln>
            <a:noFill/>
          </a:ln>
        </p:spPr>
      </p:pic>
      <p:sp>
        <p:nvSpPr>
          <p:cNvPr id="709" name="Google Shape;709;p48"/>
          <p:cNvSpPr/>
          <p:nvPr/>
        </p:nvSpPr>
        <p:spPr>
          <a:xfrm>
            <a:off x="202675" y="2647550"/>
            <a:ext cx="4342800" cy="2331300"/>
          </a:xfrm>
          <a:prstGeom prst="roundRect">
            <a:avLst>
              <a:gd fmla="val 9891"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48"/>
          <p:cNvSpPr txBox="1"/>
          <p:nvPr>
            <p:ph type="title"/>
          </p:nvPr>
        </p:nvSpPr>
        <p:spPr>
          <a:xfrm>
            <a:off x="1179925" y="2684670"/>
            <a:ext cx="2388300" cy="354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100">
                <a:solidFill>
                  <a:srgbClr val="333333"/>
                </a:solidFill>
                <a:latin typeface="Montserrat"/>
                <a:ea typeface="Montserrat"/>
                <a:cs typeface="Montserrat"/>
                <a:sym typeface="Montserrat"/>
              </a:rPr>
              <a:t>Наша корисна водна звичка</a:t>
            </a:r>
            <a:endParaRPr b="1" sz="1100">
              <a:solidFill>
                <a:srgbClr val="333333"/>
              </a:solidFill>
              <a:latin typeface="Montserrat"/>
              <a:ea typeface="Montserrat"/>
              <a:cs typeface="Montserrat"/>
              <a:sym typeface="Montserrat"/>
            </a:endParaRPr>
          </a:p>
        </p:txBody>
      </p:sp>
      <p:sp>
        <p:nvSpPr>
          <p:cNvPr id="711" name="Google Shape;711;p48"/>
          <p:cNvSpPr txBox="1"/>
          <p:nvPr>
            <p:ph type="title"/>
          </p:nvPr>
        </p:nvSpPr>
        <p:spPr>
          <a:xfrm>
            <a:off x="319573" y="2878896"/>
            <a:ext cx="435000" cy="1942500"/>
          </a:xfrm>
          <a:prstGeom prst="rect">
            <a:avLst/>
          </a:prstGeom>
          <a:noFill/>
          <a:ln>
            <a:noFill/>
          </a:ln>
        </p:spPr>
        <p:txBody>
          <a:bodyPr anchorCtr="0" anchor="t" bIns="128225" lIns="128225" spcFirstLastPara="1" rIns="128225" wrap="square" tIns="128225">
            <a:spAutoFit/>
          </a:bodyPr>
          <a:lstStyle/>
          <a:p>
            <a:pPr indent="0" lvl="0" marL="0" rtl="0" algn="l">
              <a:lnSpc>
                <a:spcPct val="100000"/>
              </a:lnSpc>
              <a:spcBef>
                <a:spcPts val="1963"/>
              </a:spcBef>
              <a:spcAft>
                <a:spcPts val="561"/>
              </a:spcAft>
              <a:buSzPts val="2800"/>
              <a:buNone/>
            </a:pPr>
            <a:r>
              <a:rPr b="1" lang="uk" sz="1823">
                <a:solidFill>
                  <a:srgbClr val="4895F7"/>
                </a:solidFill>
                <a:latin typeface="Montserrat"/>
                <a:ea typeface="Montserrat"/>
                <a:cs typeface="Montserrat"/>
                <a:sym typeface="Montserrat"/>
              </a:rPr>
              <a:t>1</a:t>
            </a:r>
            <a:br>
              <a:rPr b="1" lang="uk" sz="1823">
                <a:solidFill>
                  <a:srgbClr val="4895F7"/>
                </a:solidFill>
                <a:latin typeface="Montserrat"/>
                <a:ea typeface="Montserrat"/>
                <a:cs typeface="Montserrat"/>
                <a:sym typeface="Montserrat"/>
              </a:rPr>
            </a:br>
            <a:r>
              <a:rPr b="1" lang="uk" sz="1823">
                <a:solidFill>
                  <a:srgbClr val="4895F7"/>
                </a:solidFill>
                <a:latin typeface="Montserrat"/>
                <a:ea typeface="Montserrat"/>
                <a:cs typeface="Montserrat"/>
                <a:sym typeface="Montserrat"/>
              </a:rPr>
              <a:t>23</a:t>
            </a:r>
            <a:br>
              <a:rPr b="1" lang="uk" sz="1823">
                <a:solidFill>
                  <a:srgbClr val="4895F7"/>
                </a:solidFill>
                <a:latin typeface="Montserrat"/>
                <a:ea typeface="Montserrat"/>
                <a:cs typeface="Montserrat"/>
                <a:sym typeface="Montserrat"/>
              </a:rPr>
            </a:br>
            <a:r>
              <a:rPr b="1" lang="uk" sz="1823">
                <a:solidFill>
                  <a:srgbClr val="4895F7"/>
                </a:solidFill>
                <a:latin typeface="Montserrat"/>
                <a:ea typeface="Montserrat"/>
                <a:cs typeface="Montserrat"/>
                <a:sym typeface="Montserrat"/>
              </a:rPr>
              <a:t>4</a:t>
            </a:r>
            <a:br>
              <a:rPr b="1" lang="uk" sz="1823">
                <a:solidFill>
                  <a:srgbClr val="4895F7"/>
                </a:solidFill>
                <a:latin typeface="Montserrat"/>
                <a:ea typeface="Montserrat"/>
                <a:cs typeface="Montserrat"/>
                <a:sym typeface="Montserrat"/>
              </a:rPr>
            </a:br>
            <a:r>
              <a:rPr b="1" lang="uk" sz="1823">
                <a:solidFill>
                  <a:srgbClr val="4895F7"/>
                </a:solidFill>
                <a:latin typeface="Montserrat"/>
                <a:ea typeface="Montserrat"/>
                <a:cs typeface="Montserrat"/>
                <a:sym typeface="Montserrat"/>
              </a:rPr>
              <a:t>5</a:t>
            </a:r>
            <a:br>
              <a:rPr b="1" lang="uk" sz="1823">
                <a:solidFill>
                  <a:srgbClr val="4895F7"/>
                </a:solidFill>
                <a:latin typeface="Montserrat"/>
                <a:ea typeface="Montserrat"/>
                <a:cs typeface="Montserrat"/>
                <a:sym typeface="Montserrat"/>
              </a:rPr>
            </a:br>
            <a:r>
              <a:rPr b="1" lang="uk" sz="1823">
                <a:solidFill>
                  <a:srgbClr val="4895F7"/>
                </a:solidFill>
                <a:latin typeface="Montserrat"/>
                <a:ea typeface="Montserrat"/>
                <a:cs typeface="Montserrat"/>
                <a:sym typeface="Montserrat"/>
              </a:rPr>
              <a:t>6</a:t>
            </a:r>
            <a:endParaRPr b="1" sz="1823">
              <a:solidFill>
                <a:srgbClr val="4895F7"/>
              </a:solidFill>
              <a:latin typeface="Montserrat"/>
              <a:ea typeface="Montserrat"/>
              <a:cs typeface="Montserrat"/>
              <a:sym typeface="Montserrat"/>
            </a:endParaRPr>
          </a:p>
        </p:txBody>
      </p:sp>
      <p:cxnSp>
        <p:nvCxnSpPr>
          <p:cNvPr id="712" name="Google Shape;712;p48"/>
          <p:cNvCxnSpPr/>
          <p:nvPr/>
        </p:nvCxnSpPr>
        <p:spPr>
          <a:xfrm>
            <a:off x="747710" y="3201306"/>
            <a:ext cx="3525300" cy="0"/>
          </a:xfrm>
          <a:prstGeom prst="straightConnector1">
            <a:avLst/>
          </a:prstGeom>
          <a:noFill/>
          <a:ln cap="flat" cmpd="sng" w="13350">
            <a:solidFill>
              <a:srgbClr val="4895F7"/>
            </a:solidFill>
            <a:prstDash val="solid"/>
            <a:round/>
            <a:headEnd len="sm" w="sm" type="none"/>
            <a:tailEnd len="sm" w="sm" type="none"/>
          </a:ln>
        </p:spPr>
      </p:cxnSp>
      <p:cxnSp>
        <p:nvCxnSpPr>
          <p:cNvPr id="713" name="Google Shape;713;p48"/>
          <p:cNvCxnSpPr/>
          <p:nvPr/>
        </p:nvCxnSpPr>
        <p:spPr>
          <a:xfrm>
            <a:off x="747710" y="3499261"/>
            <a:ext cx="3525300" cy="0"/>
          </a:xfrm>
          <a:prstGeom prst="straightConnector1">
            <a:avLst/>
          </a:prstGeom>
          <a:noFill/>
          <a:ln cap="flat" cmpd="sng" w="13350">
            <a:solidFill>
              <a:srgbClr val="4895F7"/>
            </a:solidFill>
            <a:prstDash val="solid"/>
            <a:round/>
            <a:headEnd len="sm" w="sm" type="none"/>
            <a:tailEnd len="sm" w="sm" type="none"/>
          </a:ln>
        </p:spPr>
      </p:cxnSp>
      <p:cxnSp>
        <p:nvCxnSpPr>
          <p:cNvPr id="714" name="Google Shape;714;p48"/>
          <p:cNvCxnSpPr/>
          <p:nvPr/>
        </p:nvCxnSpPr>
        <p:spPr>
          <a:xfrm>
            <a:off x="747710" y="3797216"/>
            <a:ext cx="3525300" cy="0"/>
          </a:xfrm>
          <a:prstGeom prst="straightConnector1">
            <a:avLst/>
          </a:prstGeom>
          <a:noFill/>
          <a:ln cap="flat" cmpd="sng" w="13350">
            <a:solidFill>
              <a:srgbClr val="4895F7"/>
            </a:solidFill>
            <a:prstDash val="solid"/>
            <a:round/>
            <a:headEnd len="sm" w="sm" type="none"/>
            <a:tailEnd len="sm" w="sm" type="none"/>
          </a:ln>
        </p:spPr>
      </p:cxnSp>
      <p:sp>
        <p:nvSpPr>
          <p:cNvPr id="715" name="Google Shape;715;p48"/>
          <p:cNvSpPr/>
          <p:nvPr/>
        </p:nvSpPr>
        <p:spPr>
          <a:xfrm>
            <a:off x="4666878" y="2647691"/>
            <a:ext cx="4342800" cy="2331300"/>
          </a:xfrm>
          <a:prstGeom prst="roundRect">
            <a:avLst>
              <a:gd fmla="val 7539"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48"/>
          <p:cNvSpPr txBox="1"/>
          <p:nvPr>
            <p:ph type="title"/>
          </p:nvPr>
        </p:nvSpPr>
        <p:spPr>
          <a:xfrm>
            <a:off x="5644126" y="2569298"/>
            <a:ext cx="2388300" cy="584745"/>
          </a:xfrm>
          <a:prstGeom prst="rect">
            <a:avLst/>
          </a:prstGeom>
          <a:noFill/>
          <a:ln>
            <a:noFill/>
          </a:ln>
        </p:spPr>
        <p:txBody>
          <a:bodyPr anchorCtr="0" anchor="ctr" bIns="91425" lIns="91425" spcFirstLastPara="1" rIns="91425" wrap="square" tIns="91425">
            <a:spAutoFit/>
          </a:bodyPr>
          <a:lstStyle/>
          <a:p>
            <a:pPr indent="0" lvl="0" marL="0" rtl="0" algn="ctr">
              <a:lnSpc>
                <a:spcPct val="100000"/>
              </a:lnSpc>
              <a:spcBef>
                <a:spcPts val="1400"/>
              </a:spcBef>
              <a:spcAft>
                <a:spcPts val="400"/>
              </a:spcAft>
              <a:buSzPts val="2800"/>
              <a:buNone/>
            </a:pPr>
            <a:r>
              <a:rPr b="1" lang="uk" sz="1100">
                <a:solidFill>
                  <a:srgbClr val="333333"/>
                </a:solidFill>
                <a:latin typeface="Montserrat"/>
                <a:ea typeface="Montserrat"/>
                <a:cs typeface="Montserrat"/>
                <a:sym typeface="Montserrat"/>
              </a:rPr>
              <a:t>Малюнок або розповідь</a:t>
            </a:r>
            <a:endParaRPr b="1" sz="1100">
              <a:solidFill>
                <a:srgbClr val="333333"/>
              </a:solidFill>
              <a:latin typeface="Montserrat"/>
              <a:ea typeface="Montserrat"/>
              <a:cs typeface="Montserrat"/>
              <a:sym typeface="Montserrat"/>
            </a:endParaRPr>
          </a:p>
        </p:txBody>
      </p:sp>
      <p:cxnSp>
        <p:nvCxnSpPr>
          <p:cNvPr id="717" name="Google Shape;717;p48"/>
          <p:cNvCxnSpPr/>
          <p:nvPr/>
        </p:nvCxnSpPr>
        <p:spPr>
          <a:xfrm>
            <a:off x="747710" y="4095171"/>
            <a:ext cx="3525300" cy="0"/>
          </a:xfrm>
          <a:prstGeom prst="straightConnector1">
            <a:avLst/>
          </a:prstGeom>
          <a:noFill/>
          <a:ln cap="flat" cmpd="sng" w="13350">
            <a:solidFill>
              <a:srgbClr val="4895F7"/>
            </a:solidFill>
            <a:prstDash val="solid"/>
            <a:round/>
            <a:headEnd len="sm" w="sm" type="none"/>
            <a:tailEnd len="sm" w="sm" type="none"/>
          </a:ln>
        </p:spPr>
      </p:cxnSp>
      <p:cxnSp>
        <p:nvCxnSpPr>
          <p:cNvPr id="718" name="Google Shape;718;p48"/>
          <p:cNvCxnSpPr/>
          <p:nvPr/>
        </p:nvCxnSpPr>
        <p:spPr>
          <a:xfrm>
            <a:off x="747710" y="4393126"/>
            <a:ext cx="3525300" cy="0"/>
          </a:xfrm>
          <a:prstGeom prst="straightConnector1">
            <a:avLst/>
          </a:prstGeom>
          <a:noFill/>
          <a:ln cap="flat" cmpd="sng" w="13350">
            <a:solidFill>
              <a:srgbClr val="4895F7"/>
            </a:solidFill>
            <a:prstDash val="solid"/>
            <a:round/>
            <a:headEnd len="sm" w="sm" type="none"/>
            <a:tailEnd len="sm" w="sm" type="none"/>
          </a:ln>
        </p:spPr>
      </p:cxnSp>
      <p:cxnSp>
        <p:nvCxnSpPr>
          <p:cNvPr id="719" name="Google Shape;719;p48"/>
          <p:cNvCxnSpPr/>
          <p:nvPr/>
        </p:nvCxnSpPr>
        <p:spPr>
          <a:xfrm>
            <a:off x="747710" y="4691081"/>
            <a:ext cx="3525300" cy="0"/>
          </a:xfrm>
          <a:prstGeom prst="straightConnector1">
            <a:avLst/>
          </a:prstGeom>
          <a:noFill/>
          <a:ln cap="flat" cmpd="sng" w="13350">
            <a:solidFill>
              <a:srgbClr val="4895F7"/>
            </a:solidFill>
            <a:prstDash val="solid"/>
            <a:round/>
            <a:headEnd len="sm" w="sm" type="none"/>
            <a:tailEnd len="sm" w="sm" type="none"/>
          </a:ln>
        </p:spPr>
      </p:cxnSp>
      <p:pic>
        <p:nvPicPr>
          <p:cNvPr id="720" name="Google Shape;720;p48"/>
          <p:cNvPicPr preferRelativeResize="0"/>
          <p:nvPr/>
        </p:nvPicPr>
        <p:blipFill rotWithShape="1">
          <a:blip r:embed="rId8">
            <a:alphaModFix/>
          </a:blip>
          <a:srcRect b="0" l="0" r="0" t="0"/>
          <a:stretch/>
        </p:blipFill>
        <p:spPr>
          <a:xfrm>
            <a:off x="7875189" y="3390241"/>
            <a:ext cx="1375105" cy="175325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24" name="Shape 724"/>
        <p:cNvGrpSpPr/>
        <p:nvPr/>
      </p:nvGrpSpPr>
      <p:grpSpPr>
        <a:xfrm>
          <a:off x="0" y="0"/>
          <a:ext cx="0" cy="0"/>
          <a:chOff x="0" y="0"/>
          <a:chExt cx="0" cy="0"/>
        </a:xfrm>
      </p:grpSpPr>
      <p:sp>
        <p:nvSpPr>
          <p:cNvPr id="725" name="Google Shape;725;g3f451a308c4_3_21"/>
          <p:cNvSpPr txBox="1"/>
          <p:nvPr>
            <p:ph idx="4294967295" type="ctrTitle"/>
          </p:nvPr>
        </p:nvSpPr>
        <p:spPr>
          <a:xfrm>
            <a:off x="434025" y="4223425"/>
            <a:ext cx="56202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0" i="0" lang="uk" sz="1800" u="none" cap="none" strike="noStrike">
                <a:solidFill>
                  <a:srgbClr val="333333"/>
                </a:solidFill>
                <a:latin typeface="Montserrat"/>
                <a:ea typeface="Montserrat"/>
                <a:cs typeface="Montserrat"/>
                <a:sym typeface="Montserrat"/>
              </a:rPr>
              <a:t>👉 Підніми руку або покажи картку «Так / Ні».</a:t>
            </a:r>
            <a:endParaRPr b="0" i="0" sz="1800" u="none" cap="none" strike="noStrike">
              <a:solidFill>
                <a:srgbClr val="333333"/>
              </a:solidFill>
              <a:latin typeface="Montserrat"/>
              <a:ea typeface="Montserrat"/>
              <a:cs typeface="Montserrat"/>
              <a:sym typeface="Montserrat"/>
            </a:endParaRPr>
          </a:p>
        </p:txBody>
      </p:sp>
      <p:sp>
        <p:nvSpPr>
          <p:cNvPr id="726" name="Google Shape;726;g3f451a308c4_3_21"/>
          <p:cNvSpPr txBox="1"/>
          <p:nvPr/>
        </p:nvSpPr>
        <p:spPr>
          <a:xfrm>
            <a:off x="311700" y="216425"/>
            <a:ext cx="4371300" cy="118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uk" sz="3600" u="none" cap="none" strike="noStrike">
                <a:solidFill>
                  <a:srgbClr val="333333"/>
                </a:solidFill>
                <a:latin typeface="Montserrat"/>
                <a:ea typeface="Montserrat"/>
                <a:cs typeface="Montserrat"/>
                <a:sym typeface="Montserrat"/>
              </a:rPr>
              <a:t>ОБЕРИ </a:t>
            </a:r>
            <a:endParaRPr b="1" i="0" sz="3600" u="none" cap="none" strike="noStrike">
              <a:solidFill>
                <a:srgbClr val="333333"/>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600"/>
              <a:buFont typeface="Arial"/>
              <a:buNone/>
            </a:pPr>
            <a:r>
              <a:rPr b="1" i="0" lang="uk" sz="3600" u="none" cap="none" strike="noStrike">
                <a:solidFill>
                  <a:srgbClr val="333333"/>
                </a:solidFill>
                <a:latin typeface="Montserrat"/>
                <a:ea typeface="Montserrat"/>
                <a:cs typeface="Montserrat"/>
                <a:sym typeface="Montserrat"/>
              </a:rPr>
              <a:t>«ТАК» АБО «НІ»</a:t>
            </a:r>
            <a:endParaRPr b="1" i="0" sz="3600" u="none" cap="none" strike="noStrike">
              <a:solidFill>
                <a:srgbClr val="333333"/>
              </a:solidFill>
              <a:latin typeface="Montserrat"/>
              <a:ea typeface="Montserrat"/>
              <a:cs typeface="Montserrat"/>
              <a:sym typeface="Montserrat"/>
            </a:endParaRPr>
          </a:p>
        </p:txBody>
      </p:sp>
      <p:sp>
        <p:nvSpPr>
          <p:cNvPr id="727" name="Google Shape;727;g3f451a308c4_3_21"/>
          <p:cNvSpPr/>
          <p:nvPr/>
        </p:nvSpPr>
        <p:spPr>
          <a:xfrm>
            <a:off x="407175" y="1385104"/>
            <a:ext cx="3742886" cy="40798"/>
          </a:xfrm>
          <a:custGeom>
            <a:rect b="b" l="l" r="r" t="t"/>
            <a:pathLst>
              <a:path extrusionOk="0" h="1574" w="134721">
                <a:moveTo>
                  <a:pt x="0" y="0"/>
                </a:moveTo>
                <a:cubicBezTo>
                  <a:pt x="44910" y="0"/>
                  <a:pt x="89811" y="1574"/>
                  <a:pt x="134721" y="1574"/>
                </a:cubicBezTo>
              </a:path>
            </a:pathLst>
          </a:custGeom>
          <a:noFill/>
          <a:ln cap="flat" cmpd="sng" w="28575">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28" name="Google Shape;728;g3f451a308c4_3_21"/>
          <p:cNvPicPr preferRelativeResize="0"/>
          <p:nvPr/>
        </p:nvPicPr>
        <p:blipFill rotWithShape="1">
          <a:blip r:embed="rId3">
            <a:alphaModFix/>
          </a:blip>
          <a:srcRect b="0" l="0" r="0" t="0"/>
          <a:stretch/>
        </p:blipFill>
        <p:spPr>
          <a:xfrm>
            <a:off x="4993255" y="966252"/>
            <a:ext cx="1109237" cy="706460"/>
          </a:xfrm>
          <a:prstGeom prst="rect">
            <a:avLst/>
          </a:prstGeom>
          <a:noFill/>
          <a:ln>
            <a:noFill/>
          </a:ln>
        </p:spPr>
      </p:pic>
      <p:pic>
        <p:nvPicPr>
          <p:cNvPr id="729" name="Google Shape;729;g3f451a308c4_3_21"/>
          <p:cNvPicPr preferRelativeResize="0"/>
          <p:nvPr/>
        </p:nvPicPr>
        <p:blipFill rotWithShape="1">
          <a:blip r:embed="rId3">
            <a:alphaModFix/>
          </a:blip>
          <a:srcRect b="0" l="0" r="0" t="0"/>
          <a:stretch/>
        </p:blipFill>
        <p:spPr>
          <a:xfrm rot="364802">
            <a:off x="5774386" y="3150647"/>
            <a:ext cx="1044643" cy="665320"/>
          </a:xfrm>
          <a:prstGeom prst="rect">
            <a:avLst/>
          </a:prstGeom>
          <a:noFill/>
          <a:ln>
            <a:noFill/>
          </a:ln>
        </p:spPr>
      </p:pic>
      <p:pic>
        <p:nvPicPr>
          <p:cNvPr id="730" name="Google Shape;730;g3f451a308c4_3_21"/>
          <p:cNvPicPr preferRelativeResize="0"/>
          <p:nvPr/>
        </p:nvPicPr>
        <p:blipFill rotWithShape="1">
          <a:blip r:embed="rId3">
            <a:alphaModFix/>
          </a:blip>
          <a:srcRect b="0" l="0" r="0" t="0"/>
          <a:stretch/>
        </p:blipFill>
        <p:spPr>
          <a:xfrm rot="-464525">
            <a:off x="7788334" y="1186569"/>
            <a:ext cx="940363" cy="598896"/>
          </a:xfrm>
          <a:prstGeom prst="rect">
            <a:avLst/>
          </a:prstGeom>
          <a:noFill/>
          <a:ln>
            <a:noFill/>
          </a:ln>
        </p:spPr>
      </p:pic>
      <p:pic>
        <p:nvPicPr>
          <p:cNvPr id="731" name="Google Shape;731;g3f451a308c4_3_21" title="Vector 33.png"/>
          <p:cNvPicPr preferRelativeResize="0"/>
          <p:nvPr/>
        </p:nvPicPr>
        <p:blipFill rotWithShape="1">
          <a:blip r:embed="rId4">
            <a:alphaModFix/>
          </a:blip>
          <a:srcRect b="0" l="0" r="0" t="0"/>
          <a:stretch/>
        </p:blipFill>
        <p:spPr>
          <a:xfrm>
            <a:off x="5799849" y="1804675"/>
            <a:ext cx="2263103" cy="920600"/>
          </a:xfrm>
          <a:prstGeom prst="rect">
            <a:avLst/>
          </a:prstGeom>
          <a:noFill/>
          <a:ln>
            <a:noFill/>
          </a:ln>
        </p:spPr>
      </p:pic>
      <p:pic>
        <p:nvPicPr>
          <p:cNvPr id="732" name="Google Shape;732;g3f451a308c4_3_21" title="Vector 32.png"/>
          <p:cNvPicPr preferRelativeResize="0"/>
          <p:nvPr/>
        </p:nvPicPr>
        <p:blipFill rotWithShape="1">
          <a:blip r:embed="rId5">
            <a:alphaModFix/>
          </a:blip>
          <a:srcRect b="0" l="0" r="0" t="0"/>
          <a:stretch/>
        </p:blipFill>
        <p:spPr>
          <a:xfrm>
            <a:off x="419261" y="1822588"/>
            <a:ext cx="2494723" cy="920600"/>
          </a:xfrm>
          <a:prstGeom prst="rect">
            <a:avLst/>
          </a:prstGeom>
          <a:noFill/>
          <a:ln>
            <a:noFill/>
          </a:ln>
        </p:spPr>
      </p:pic>
      <p:pic>
        <p:nvPicPr>
          <p:cNvPr id="733" name="Google Shape;733;g3f451a308c4_3_21" title="Vector 31.png"/>
          <p:cNvPicPr preferRelativeResize="0"/>
          <p:nvPr/>
        </p:nvPicPr>
        <p:blipFill rotWithShape="1">
          <a:blip r:embed="rId6">
            <a:alphaModFix/>
          </a:blip>
          <a:srcRect b="0" l="0" r="0" t="0"/>
          <a:stretch/>
        </p:blipFill>
        <p:spPr>
          <a:xfrm>
            <a:off x="419261" y="2856030"/>
            <a:ext cx="2494723" cy="920600"/>
          </a:xfrm>
          <a:prstGeom prst="rect">
            <a:avLst/>
          </a:prstGeom>
          <a:noFill/>
          <a:ln>
            <a:noFill/>
          </a:ln>
        </p:spPr>
      </p:pic>
      <p:pic>
        <p:nvPicPr>
          <p:cNvPr id="734" name="Google Shape;734;g3f451a308c4_3_21" title="Vector 29.png"/>
          <p:cNvPicPr preferRelativeResize="0"/>
          <p:nvPr/>
        </p:nvPicPr>
        <p:blipFill rotWithShape="1">
          <a:blip r:embed="rId7">
            <a:alphaModFix/>
          </a:blip>
          <a:srcRect b="0" l="0" r="0" t="0"/>
          <a:stretch/>
        </p:blipFill>
        <p:spPr>
          <a:xfrm>
            <a:off x="3109561" y="2856030"/>
            <a:ext cx="2494723" cy="920600"/>
          </a:xfrm>
          <a:prstGeom prst="rect">
            <a:avLst/>
          </a:prstGeom>
          <a:noFill/>
          <a:ln>
            <a:noFill/>
          </a:ln>
        </p:spPr>
      </p:pic>
      <p:pic>
        <p:nvPicPr>
          <p:cNvPr id="735" name="Google Shape;735;g3f451a308c4_3_21" title="Vector 28.png"/>
          <p:cNvPicPr preferRelativeResize="0"/>
          <p:nvPr/>
        </p:nvPicPr>
        <p:blipFill rotWithShape="1">
          <a:blip r:embed="rId8">
            <a:alphaModFix/>
          </a:blip>
          <a:srcRect b="0" l="0" r="0" t="0"/>
          <a:stretch/>
        </p:blipFill>
        <p:spPr>
          <a:xfrm>
            <a:off x="3109561" y="1822588"/>
            <a:ext cx="2494723" cy="920600"/>
          </a:xfrm>
          <a:prstGeom prst="rect">
            <a:avLst/>
          </a:prstGeom>
          <a:noFill/>
          <a:ln>
            <a:noFill/>
          </a:ln>
        </p:spPr>
      </p:pic>
      <p:sp>
        <p:nvSpPr>
          <p:cNvPr id="736" name="Google Shape;736;g3f451a308c4_3_21"/>
          <p:cNvSpPr txBox="1"/>
          <p:nvPr>
            <p:ph idx="4294967295" type="ctrTitle"/>
          </p:nvPr>
        </p:nvSpPr>
        <p:spPr>
          <a:xfrm>
            <a:off x="589612" y="1984925"/>
            <a:ext cx="21540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rgbClr val="36363F"/>
                </a:solidFill>
                <a:latin typeface="Montserrat"/>
                <a:ea typeface="Montserrat"/>
                <a:cs typeface="Montserrat"/>
                <a:sym typeface="Montserrat"/>
              </a:rPr>
              <a:t>А. </a:t>
            </a:r>
            <a:r>
              <a:rPr b="0" i="0" lang="uk" sz="1400" u="none" cap="none" strike="noStrike">
                <a:solidFill>
                  <a:srgbClr val="36363F"/>
                </a:solidFill>
                <a:latin typeface="Montserrat Medium"/>
                <a:ea typeface="Montserrat Medium"/>
                <a:cs typeface="Montserrat Medium"/>
                <a:sym typeface="Montserrat Medium"/>
              </a:rPr>
              <a:t>Воду можна пити з будь-якого місця</a:t>
            </a:r>
            <a:endParaRPr b="0" i="0" sz="1400" u="none" cap="none" strike="noStrike">
              <a:solidFill>
                <a:srgbClr val="36363F"/>
              </a:solidFill>
              <a:latin typeface="Montserrat Medium"/>
              <a:ea typeface="Montserrat Medium"/>
              <a:cs typeface="Montserrat Medium"/>
              <a:sym typeface="Montserrat Medium"/>
            </a:endParaRPr>
          </a:p>
        </p:txBody>
      </p:sp>
      <p:sp>
        <p:nvSpPr>
          <p:cNvPr id="737" name="Google Shape;737;g3f451a308c4_3_21"/>
          <p:cNvSpPr txBox="1"/>
          <p:nvPr>
            <p:ph idx="4294967295" type="ctrTitle"/>
          </p:nvPr>
        </p:nvSpPr>
        <p:spPr>
          <a:xfrm>
            <a:off x="3352500" y="1984313"/>
            <a:ext cx="20088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rgbClr val="36363F"/>
                </a:solidFill>
                <a:latin typeface="Montserrat"/>
                <a:ea typeface="Montserrat"/>
                <a:cs typeface="Montserrat"/>
                <a:sym typeface="Montserrat"/>
              </a:rPr>
              <a:t>Б. </a:t>
            </a:r>
            <a:r>
              <a:rPr b="0" i="0" lang="uk" sz="1400" u="none" cap="none" strike="noStrike">
                <a:solidFill>
                  <a:srgbClr val="36363F"/>
                </a:solidFill>
                <a:latin typeface="Montserrat Medium"/>
                <a:ea typeface="Montserrat Medium"/>
                <a:cs typeface="Montserrat Medium"/>
                <a:sym typeface="Montserrat Medium"/>
              </a:rPr>
              <a:t>Воду потрібно берегти</a:t>
            </a:r>
            <a:endParaRPr b="0" i="0" sz="1400" u="none" cap="none" strike="noStrike">
              <a:solidFill>
                <a:srgbClr val="36363F"/>
              </a:solidFill>
              <a:latin typeface="Montserrat Medium"/>
              <a:ea typeface="Montserrat Medium"/>
              <a:cs typeface="Montserrat Medium"/>
              <a:sym typeface="Montserrat Medium"/>
            </a:endParaRPr>
          </a:p>
        </p:txBody>
      </p:sp>
      <p:sp>
        <p:nvSpPr>
          <p:cNvPr id="738" name="Google Shape;738;g3f451a308c4_3_21"/>
          <p:cNvSpPr txBox="1"/>
          <p:nvPr>
            <p:ph idx="4294967295" type="ctrTitle"/>
          </p:nvPr>
        </p:nvSpPr>
        <p:spPr>
          <a:xfrm>
            <a:off x="5920200" y="2002850"/>
            <a:ext cx="22020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rgbClr val="36363F"/>
                </a:solidFill>
                <a:latin typeface="Montserrat"/>
                <a:ea typeface="Montserrat"/>
                <a:cs typeface="Montserrat"/>
                <a:sym typeface="Montserrat"/>
              </a:rPr>
              <a:t>В. </a:t>
            </a:r>
            <a:r>
              <a:rPr b="0" i="0" lang="uk" sz="1400" u="none" cap="none" strike="noStrike">
                <a:solidFill>
                  <a:srgbClr val="36363F"/>
                </a:solidFill>
                <a:latin typeface="Montserrat Medium"/>
                <a:ea typeface="Montserrat Medium"/>
                <a:cs typeface="Montserrat Medium"/>
                <a:sym typeface="Montserrat Medium"/>
              </a:rPr>
              <a:t>Можна залишати кран відкритим</a:t>
            </a:r>
            <a:endParaRPr b="0" i="0" sz="1400" u="none" cap="none" strike="noStrike">
              <a:solidFill>
                <a:srgbClr val="36363F"/>
              </a:solidFill>
              <a:latin typeface="Montserrat Medium"/>
              <a:ea typeface="Montserrat Medium"/>
              <a:cs typeface="Montserrat Medium"/>
              <a:sym typeface="Montserrat Medium"/>
            </a:endParaRPr>
          </a:p>
        </p:txBody>
      </p:sp>
      <p:sp>
        <p:nvSpPr>
          <p:cNvPr id="739" name="Google Shape;739;g3f451a308c4_3_21"/>
          <p:cNvSpPr txBox="1"/>
          <p:nvPr>
            <p:ph idx="4294967295" type="ctrTitle"/>
          </p:nvPr>
        </p:nvSpPr>
        <p:spPr>
          <a:xfrm>
            <a:off x="589600" y="3036275"/>
            <a:ext cx="2154000" cy="560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chemeClr val="lt1"/>
                </a:solidFill>
                <a:latin typeface="Montserrat"/>
                <a:ea typeface="Montserrat"/>
                <a:cs typeface="Montserrat"/>
                <a:sym typeface="Montserrat"/>
              </a:rPr>
              <a:t>Г. </a:t>
            </a:r>
            <a:r>
              <a:rPr b="0" i="0" lang="uk" sz="1400" u="none" cap="none" strike="noStrike">
                <a:solidFill>
                  <a:schemeClr val="lt1"/>
                </a:solidFill>
                <a:latin typeface="Montserrat Medium"/>
                <a:ea typeface="Montserrat Medium"/>
                <a:cs typeface="Montserrat Medium"/>
                <a:sym typeface="Montserrat Medium"/>
              </a:rPr>
              <a:t>Вода допомагає нам бути здоровими</a:t>
            </a:r>
            <a:endParaRPr b="0" i="0" sz="1400" u="none" cap="none" strike="noStrike">
              <a:solidFill>
                <a:schemeClr val="lt1"/>
              </a:solidFill>
              <a:latin typeface="Montserrat Medium"/>
              <a:ea typeface="Montserrat Medium"/>
              <a:cs typeface="Montserrat Medium"/>
              <a:sym typeface="Montserrat Medium"/>
            </a:endParaRPr>
          </a:p>
        </p:txBody>
      </p:sp>
      <p:sp>
        <p:nvSpPr>
          <p:cNvPr id="740" name="Google Shape;740;g3f451a308c4_3_21"/>
          <p:cNvSpPr txBox="1"/>
          <p:nvPr>
            <p:ph idx="4294967295" type="ctrTitle"/>
          </p:nvPr>
        </p:nvSpPr>
        <p:spPr>
          <a:xfrm>
            <a:off x="3323650" y="2942225"/>
            <a:ext cx="2008800" cy="74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400" u="none" cap="none" strike="noStrike">
                <a:solidFill>
                  <a:srgbClr val="36363F"/>
                </a:solidFill>
                <a:latin typeface="Montserrat"/>
                <a:ea typeface="Montserrat"/>
                <a:cs typeface="Montserrat"/>
                <a:sym typeface="Montserrat"/>
              </a:rPr>
              <a:t>Д. </a:t>
            </a:r>
            <a:r>
              <a:rPr b="0" i="0" lang="uk" sz="1400" u="none" cap="none" strike="noStrike">
                <a:solidFill>
                  <a:srgbClr val="36363F"/>
                </a:solidFill>
                <a:latin typeface="Montserrat Medium"/>
                <a:ea typeface="Montserrat Medium"/>
                <a:cs typeface="Montserrat Medium"/>
                <a:sym typeface="Montserrat Medium"/>
              </a:rPr>
              <a:t>Якщо вода видається дивною — її можна пити</a:t>
            </a:r>
            <a:endParaRPr b="0" i="0" sz="1400" u="none" cap="none" strike="noStrike">
              <a:solidFill>
                <a:srgbClr val="36363F"/>
              </a:solidFill>
              <a:latin typeface="Montserrat Medium"/>
              <a:ea typeface="Montserrat Medium"/>
              <a:cs typeface="Montserrat Medium"/>
              <a:sym typeface="Montserrat Medium"/>
            </a:endParaRPr>
          </a:p>
        </p:txBody>
      </p:sp>
      <p:pic>
        <p:nvPicPr>
          <p:cNvPr id="741" name="Google Shape;741;g3f451a308c4_3_21"/>
          <p:cNvPicPr preferRelativeResize="0"/>
          <p:nvPr/>
        </p:nvPicPr>
        <p:blipFill rotWithShape="1">
          <a:blip r:embed="rId9">
            <a:alphaModFix/>
          </a:blip>
          <a:srcRect b="0" l="0" r="0" t="0"/>
          <a:stretch/>
        </p:blipFill>
        <p:spPr>
          <a:xfrm>
            <a:off x="6606540" y="2302288"/>
            <a:ext cx="2334905" cy="281849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745" name="Shape 745"/>
        <p:cNvGrpSpPr/>
        <p:nvPr/>
      </p:nvGrpSpPr>
      <p:grpSpPr>
        <a:xfrm>
          <a:off x="0" y="0"/>
          <a:ext cx="0" cy="0"/>
          <a:chOff x="0" y="0"/>
          <a:chExt cx="0" cy="0"/>
        </a:xfrm>
      </p:grpSpPr>
      <p:sp>
        <p:nvSpPr>
          <p:cNvPr id="746" name="Google Shape;746;p49"/>
          <p:cNvSpPr txBox="1"/>
          <p:nvPr>
            <p:ph type="title"/>
          </p:nvPr>
        </p:nvSpPr>
        <p:spPr>
          <a:xfrm>
            <a:off x="387900" y="477497"/>
            <a:ext cx="4596000" cy="1262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Clr>
                <a:schemeClr val="dk1"/>
              </a:buClr>
              <a:buSzPts val="1100"/>
              <a:buFont typeface="Arial"/>
              <a:buNone/>
            </a:pPr>
            <a:r>
              <a:rPr lang="uk" sz="3500">
                <a:solidFill>
                  <a:schemeClr val="lt1"/>
                </a:solidFill>
                <a:latin typeface="Montserrat"/>
                <a:ea typeface="Montserrat"/>
                <a:cs typeface="Montserrat"/>
                <a:sym typeface="Montserrat"/>
              </a:rPr>
              <a:t>ДОМАШНІЙ ЕКСПЕРИМЕНТ</a:t>
            </a:r>
            <a:endParaRPr b="1" sz="3500">
              <a:solidFill>
                <a:schemeClr val="lt1"/>
              </a:solidFill>
              <a:latin typeface="Montserrat"/>
              <a:ea typeface="Montserrat"/>
              <a:cs typeface="Montserrat"/>
              <a:sym typeface="Montserrat"/>
            </a:endParaRPr>
          </a:p>
        </p:txBody>
      </p:sp>
      <p:pic>
        <p:nvPicPr>
          <p:cNvPr id="747" name="Google Shape;747;p49" title="Asset 6.png"/>
          <p:cNvPicPr preferRelativeResize="0"/>
          <p:nvPr/>
        </p:nvPicPr>
        <p:blipFill rotWithShape="1">
          <a:blip r:embed="rId3">
            <a:alphaModFix/>
          </a:blip>
          <a:srcRect b="0" l="0" r="0" t="0"/>
          <a:stretch/>
        </p:blipFill>
        <p:spPr>
          <a:xfrm>
            <a:off x="1232007" y="4395493"/>
            <a:ext cx="802056" cy="394075"/>
          </a:xfrm>
          <a:prstGeom prst="rect">
            <a:avLst/>
          </a:prstGeom>
          <a:noFill/>
          <a:ln>
            <a:noFill/>
          </a:ln>
        </p:spPr>
      </p:pic>
      <p:grpSp>
        <p:nvGrpSpPr>
          <p:cNvPr id="748" name="Google Shape;748;p49"/>
          <p:cNvGrpSpPr/>
          <p:nvPr/>
        </p:nvGrpSpPr>
        <p:grpSpPr>
          <a:xfrm>
            <a:off x="434022" y="4445831"/>
            <a:ext cx="609917" cy="293409"/>
            <a:chOff x="238125" y="1106525"/>
            <a:chExt cx="7083825" cy="3407775"/>
          </a:xfrm>
        </p:grpSpPr>
        <p:sp>
          <p:nvSpPr>
            <p:cNvPr id="749" name="Google Shape;749;p49"/>
            <p:cNvSpPr/>
            <p:nvPr/>
          </p:nvSpPr>
          <p:spPr>
            <a:xfrm>
              <a:off x="3448950" y="2148025"/>
              <a:ext cx="328125" cy="394200"/>
            </a:xfrm>
            <a:custGeom>
              <a:rect b="b" l="l" r="r" t="t"/>
              <a:pathLst>
                <a:path extrusionOk="0" h="15768" w="13125">
                  <a:moveTo>
                    <a:pt x="7650" y="1"/>
                  </a:moveTo>
                  <a:cubicBezTo>
                    <a:pt x="7536" y="1"/>
                    <a:pt x="7422" y="4"/>
                    <a:pt x="7307" y="9"/>
                  </a:cubicBezTo>
                  <a:cubicBezTo>
                    <a:pt x="2969" y="9"/>
                    <a:pt x="0" y="3092"/>
                    <a:pt x="0" y="7887"/>
                  </a:cubicBezTo>
                  <a:cubicBezTo>
                    <a:pt x="0" y="12682"/>
                    <a:pt x="2740" y="15764"/>
                    <a:pt x="6622" y="15764"/>
                  </a:cubicBezTo>
                  <a:cubicBezTo>
                    <a:pt x="6688" y="15766"/>
                    <a:pt x="6754" y="15767"/>
                    <a:pt x="6819" y="15767"/>
                  </a:cubicBezTo>
                  <a:cubicBezTo>
                    <a:pt x="10271" y="15767"/>
                    <a:pt x="13125" y="12844"/>
                    <a:pt x="12901" y="9371"/>
                  </a:cubicBezTo>
                  <a:lnTo>
                    <a:pt x="12901" y="2864"/>
                  </a:lnTo>
                  <a:cubicBezTo>
                    <a:pt x="11817" y="1020"/>
                    <a:pt x="9805" y="1"/>
                    <a:pt x="765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sp>
          <p:nvSpPr>
            <p:cNvPr id="750" name="Google Shape;750;p49"/>
            <p:cNvSpPr/>
            <p:nvPr/>
          </p:nvSpPr>
          <p:spPr>
            <a:xfrm>
              <a:off x="4462150" y="2131025"/>
              <a:ext cx="339650" cy="134275"/>
            </a:xfrm>
            <a:custGeom>
              <a:rect b="b" l="l" r="r" t="t"/>
              <a:pathLst>
                <a:path extrusionOk="0" h="5371" w="13586">
                  <a:moveTo>
                    <a:pt x="6841" y="0"/>
                  </a:moveTo>
                  <a:cubicBezTo>
                    <a:pt x="3626" y="0"/>
                    <a:pt x="780" y="2250"/>
                    <a:pt x="0" y="5370"/>
                  </a:cubicBezTo>
                  <a:lnTo>
                    <a:pt x="13586" y="5370"/>
                  </a:lnTo>
                  <a:cubicBezTo>
                    <a:pt x="13357" y="2174"/>
                    <a:pt x="10846" y="5"/>
                    <a:pt x="7078" y="5"/>
                  </a:cubicBezTo>
                  <a:cubicBezTo>
                    <a:pt x="6999" y="2"/>
                    <a:pt x="6920" y="0"/>
                    <a:pt x="684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sp>
          <p:nvSpPr>
            <p:cNvPr id="751" name="Google Shape;751;p49"/>
            <p:cNvSpPr/>
            <p:nvPr/>
          </p:nvSpPr>
          <p:spPr>
            <a:xfrm>
              <a:off x="2421475" y="2131025"/>
              <a:ext cx="336800" cy="134275"/>
            </a:xfrm>
            <a:custGeom>
              <a:rect b="b" l="l" r="r" t="t"/>
              <a:pathLst>
                <a:path extrusionOk="0" h="5371" w="13472">
                  <a:moveTo>
                    <a:pt x="6841" y="0"/>
                  </a:moveTo>
                  <a:cubicBezTo>
                    <a:pt x="3627" y="0"/>
                    <a:pt x="781" y="2250"/>
                    <a:pt x="1" y="5370"/>
                  </a:cubicBezTo>
                  <a:lnTo>
                    <a:pt x="13472" y="5370"/>
                  </a:lnTo>
                  <a:cubicBezTo>
                    <a:pt x="13244" y="2174"/>
                    <a:pt x="10846" y="5"/>
                    <a:pt x="7079" y="5"/>
                  </a:cubicBezTo>
                  <a:cubicBezTo>
                    <a:pt x="6999" y="2"/>
                    <a:pt x="6920" y="0"/>
                    <a:pt x="684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sp>
          <p:nvSpPr>
            <p:cNvPr id="752" name="Google Shape;752;p49"/>
            <p:cNvSpPr/>
            <p:nvPr/>
          </p:nvSpPr>
          <p:spPr>
            <a:xfrm>
              <a:off x="238125" y="1106525"/>
              <a:ext cx="7083825" cy="3407775"/>
            </a:xfrm>
            <a:custGeom>
              <a:rect b="b" l="l" r="r" t="t"/>
              <a:pathLst>
                <a:path extrusionOk="0" h="136311" w="283353">
                  <a:moveTo>
                    <a:pt x="218965" y="30938"/>
                  </a:moveTo>
                  <a:cubicBezTo>
                    <a:pt x="220791" y="30938"/>
                    <a:pt x="222504" y="31395"/>
                    <a:pt x="224102" y="32308"/>
                  </a:cubicBezTo>
                  <a:cubicBezTo>
                    <a:pt x="221590" y="34820"/>
                    <a:pt x="219992" y="38130"/>
                    <a:pt x="219421" y="41669"/>
                  </a:cubicBezTo>
                  <a:cubicBezTo>
                    <a:pt x="218736" y="41441"/>
                    <a:pt x="217937" y="41327"/>
                    <a:pt x="217252" y="41327"/>
                  </a:cubicBezTo>
                  <a:cubicBezTo>
                    <a:pt x="212800" y="41327"/>
                    <a:pt x="209832" y="44752"/>
                    <a:pt x="209832" y="49547"/>
                  </a:cubicBezTo>
                  <a:lnTo>
                    <a:pt x="209832" y="67356"/>
                  </a:lnTo>
                  <a:lnTo>
                    <a:pt x="198415" y="67356"/>
                  </a:lnTo>
                  <a:lnTo>
                    <a:pt x="198415" y="31737"/>
                  </a:lnTo>
                  <a:lnTo>
                    <a:pt x="209832" y="31737"/>
                  </a:lnTo>
                  <a:lnTo>
                    <a:pt x="209832" y="34249"/>
                  </a:lnTo>
                  <a:cubicBezTo>
                    <a:pt x="212343" y="32080"/>
                    <a:pt x="215654" y="30938"/>
                    <a:pt x="218965" y="30938"/>
                  </a:cubicBezTo>
                  <a:close/>
                  <a:moveTo>
                    <a:pt x="93956" y="30938"/>
                  </a:moveTo>
                  <a:cubicBezTo>
                    <a:pt x="105829" y="31052"/>
                    <a:pt x="113021" y="39615"/>
                    <a:pt x="111766" y="51830"/>
                  </a:cubicBezTo>
                  <a:lnTo>
                    <a:pt x="87106" y="51830"/>
                  </a:lnTo>
                  <a:cubicBezTo>
                    <a:pt x="87645" y="55384"/>
                    <a:pt x="90723" y="58024"/>
                    <a:pt x="94233" y="58024"/>
                  </a:cubicBezTo>
                  <a:cubicBezTo>
                    <a:pt x="94444" y="58024"/>
                    <a:pt x="94656" y="58014"/>
                    <a:pt x="94869" y="57995"/>
                  </a:cubicBezTo>
                  <a:cubicBezTo>
                    <a:pt x="97724" y="57995"/>
                    <a:pt x="100121" y="56853"/>
                    <a:pt x="100920" y="55027"/>
                  </a:cubicBezTo>
                  <a:lnTo>
                    <a:pt x="110966" y="57424"/>
                  </a:lnTo>
                  <a:cubicBezTo>
                    <a:pt x="108683" y="64045"/>
                    <a:pt x="102633" y="68041"/>
                    <a:pt x="94527" y="68041"/>
                  </a:cubicBezTo>
                  <a:cubicBezTo>
                    <a:pt x="83339" y="68041"/>
                    <a:pt x="75690" y="60506"/>
                    <a:pt x="75690" y="49433"/>
                  </a:cubicBezTo>
                  <a:cubicBezTo>
                    <a:pt x="75690" y="38359"/>
                    <a:pt x="82997" y="30938"/>
                    <a:pt x="93956" y="30938"/>
                  </a:cubicBezTo>
                  <a:close/>
                  <a:moveTo>
                    <a:pt x="175583" y="30938"/>
                  </a:moveTo>
                  <a:cubicBezTo>
                    <a:pt x="187456" y="31052"/>
                    <a:pt x="194648" y="39615"/>
                    <a:pt x="193392" y="51830"/>
                  </a:cubicBezTo>
                  <a:lnTo>
                    <a:pt x="168733" y="51830"/>
                  </a:lnTo>
                  <a:cubicBezTo>
                    <a:pt x="169271" y="55384"/>
                    <a:pt x="172248" y="58024"/>
                    <a:pt x="175843" y="58024"/>
                  </a:cubicBezTo>
                  <a:cubicBezTo>
                    <a:pt x="176058" y="58024"/>
                    <a:pt x="176276" y="58014"/>
                    <a:pt x="176496" y="57995"/>
                  </a:cubicBezTo>
                  <a:cubicBezTo>
                    <a:pt x="179350" y="57995"/>
                    <a:pt x="181748" y="56853"/>
                    <a:pt x="182547" y="55027"/>
                  </a:cubicBezTo>
                  <a:lnTo>
                    <a:pt x="192593" y="57424"/>
                  </a:lnTo>
                  <a:cubicBezTo>
                    <a:pt x="190310" y="64045"/>
                    <a:pt x="184259" y="68041"/>
                    <a:pt x="176154" y="68041"/>
                  </a:cubicBezTo>
                  <a:cubicBezTo>
                    <a:pt x="164851" y="68041"/>
                    <a:pt x="157317" y="60506"/>
                    <a:pt x="157317" y="49433"/>
                  </a:cubicBezTo>
                  <a:cubicBezTo>
                    <a:pt x="157317" y="38359"/>
                    <a:pt x="164623" y="30938"/>
                    <a:pt x="175583" y="30938"/>
                  </a:cubicBezTo>
                  <a:close/>
                  <a:moveTo>
                    <a:pt x="152750" y="17467"/>
                  </a:moveTo>
                  <a:lnTo>
                    <a:pt x="152750" y="67356"/>
                  </a:lnTo>
                  <a:lnTo>
                    <a:pt x="141334" y="67356"/>
                  </a:lnTo>
                  <a:lnTo>
                    <a:pt x="141334" y="65301"/>
                  </a:lnTo>
                  <a:cubicBezTo>
                    <a:pt x="138708" y="67128"/>
                    <a:pt x="135740" y="68155"/>
                    <a:pt x="132543" y="68155"/>
                  </a:cubicBezTo>
                  <a:cubicBezTo>
                    <a:pt x="123182" y="68155"/>
                    <a:pt x="116446" y="60392"/>
                    <a:pt x="116446" y="49775"/>
                  </a:cubicBezTo>
                  <a:cubicBezTo>
                    <a:pt x="116446" y="38701"/>
                    <a:pt x="123753" y="31052"/>
                    <a:pt x="134370" y="31052"/>
                  </a:cubicBezTo>
                  <a:cubicBezTo>
                    <a:pt x="136653" y="31052"/>
                    <a:pt x="139051" y="31509"/>
                    <a:pt x="141334" y="32422"/>
                  </a:cubicBezTo>
                  <a:lnTo>
                    <a:pt x="141334" y="17467"/>
                  </a:lnTo>
                  <a:close/>
                  <a:moveTo>
                    <a:pt x="241226" y="30938"/>
                  </a:moveTo>
                  <a:cubicBezTo>
                    <a:pt x="250702" y="30938"/>
                    <a:pt x="257209" y="35961"/>
                    <a:pt x="257209" y="43039"/>
                  </a:cubicBezTo>
                  <a:lnTo>
                    <a:pt x="257323" y="67356"/>
                  </a:lnTo>
                  <a:lnTo>
                    <a:pt x="245907" y="67356"/>
                  </a:lnTo>
                  <a:lnTo>
                    <a:pt x="245907" y="65187"/>
                  </a:lnTo>
                  <a:cubicBezTo>
                    <a:pt x="242939" y="67128"/>
                    <a:pt x="239514" y="68155"/>
                    <a:pt x="235861" y="68155"/>
                  </a:cubicBezTo>
                  <a:cubicBezTo>
                    <a:pt x="228326" y="68155"/>
                    <a:pt x="223303" y="63931"/>
                    <a:pt x="223303" y="57424"/>
                  </a:cubicBezTo>
                  <a:cubicBezTo>
                    <a:pt x="223303" y="50346"/>
                    <a:pt x="229239" y="46122"/>
                    <a:pt x="239742" y="46122"/>
                  </a:cubicBezTo>
                  <a:cubicBezTo>
                    <a:pt x="241797" y="46122"/>
                    <a:pt x="243852" y="46350"/>
                    <a:pt x="245907" y="46579"/>
                  </a:cubicBezTo>
                  <a:lnTo>
                    <a:pt x="245907" y="45323"/>
                  </a:lnTo>
                  <a:cubicBezTo>
                    <a:pt x="245907" y="42697"/>
                    <a:pt x="243852" y="41441"/>
                    <a:pt x="240541" y="40985"/>
                  </a:cubicBezTo>
                  <a:cubicBezTo>
                    <a:pt x="240311" y="40957"/>
                    <a:pt x="240082" y="40943"/>
                    <a:pt x="239857" y="40943"/>
                  </a:cubicBezTo>
                  <a:cubicBezTo>
                    <a:pt x="237293" y="40943"/>
                    <a:pt x="235120" y="42690"/>
                    <a:pt x="234491" y="45209"/>
                  </a:cubicBezTo>
                  <a:lnTo>
                    <a:pt x="224559" y="42697"/>
                  </a:lnTo>
                  <a:cubicBezTo>
                    <a:pt x="225814" y="35048"/>
                    <a:pt x="232093" y="30938"/>
                    <a:pt x="241226" y="30938"/>
                  </a:cubicBezTo>
                  <a:close/>
                  <a:moveTo>
                    <a:pt x="62447" y="0"/>
                  </a:moveTo>
                  <a:cubicBezTo>
                    <a:pt x="59251" y="0"/>
                    <a:pt x="56168" y="1142"/>
                    <a:pt x="53885" y="3311"/>
                  </a:cubicBezTo>
                  <a:lnTo>
                    <a:pt x="5936" y="43268"/>
                  </a:lnTo>
                  <a:cubicBezTo>
                    <a:pt x="2283" y="45665"/>
                    <a:pt x="0" y="49661"/>
                    <a:pt x="0" y="53999"/>
                  </a:cubicBezTo>
                  <a:lnTo>
                    <a:pt x="0" y="123524"/>
                  </a:lnTo>
                  <a:cubicBezTo>
                    <a:pt x="0" y="130488"/>
                    <a:pt x="5708" y="136196"/>
                    <a:pt x="12786" y="136311"/>
                  </a:cubicBezTo>
                  <a:lnTo>
                    <a:pt x="220905" y="136311"/>
                  </a:lnTo>
                  <a:cubicBezTo>
                    <a:pt x="223417" y="136311"/>
                    <a:pt x="225929" y="135511"/>
                    <a:pt x="227984" y="134142"/>
                  </a:cubicBezTo>
                  <a:cubicBezTo>
                    <a:pt x="228669" y="133571"/>
                    <a:pt x="229468" y="133000"/>
                    <a:pt x="230038" y="132429"/>
                  </a:cubicBezTo>
                  <a:lnTo>
                    <a:pt x="276731" y="93385"/>
                  </a:lnTo>
                  <a:cubicBezTo>
                    <a:pt x="280841" y="91216"/>
                    <a:pt x="283353" y="86878"/>
                    <a:pt x="283353" y="82312"/>
                  </a:cubicBezTo>
                  <a:lnTo>
                    <a:pt x="283353" y="12786"/>
                  </a:lnTo>
                  <a:cubicBezTo>
                    <a:pt x="283353" y="5708"/>
                    <a:pt x="277530" y="0"/>
                    <a:pt x="27056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sp>
          <p:nvSpPr>
            <p:cNvPr id="753" name="Google Shape;753;p49"/>
            <p:cNvSpPr/>
            <p:nvPr/>
          </p:nvSpPr>
          <p:spPr>
            <a:xfrm>
              <a:off x="6123225" y="2407975"/>
              <a:ext cx="262600" cy="168400"/>
            </a:xfrm>
            <a:custGeom>
              <a:rect b="b" l="l" r="r" t="t"/>
              <a:pathLst>
                <a:path extrusionOk="0" h="6736" w="10504">
                  <a:moveTo>
                    <a:pt x="6279" y="0"/>
                  </a:moveTo>
                  <a:cubicBezTo>
                    <a:pt x="2169" y="114"/>
                    <a:pt x="0" y="1370"/>
                    <a:pt x="0" y="3654"/>
                  </a:cubicBezTo>
                  <a:cubicBezTo>
                    <a:pt x="0" y="5594"/>
                    <a:pt x="1598" y="6736"/>
                    <a:pt x="4224" y="6736"/>
                  </a:cubicBezTo>
                  <a:cubicBezTo>
                    <a:pt x="7992" y="6736"/>
                    <a:pt x="10503" y="4453"/>
                    <a:pt x="10503" y="1028"/>
                  </a:cubicBezTo>
                  <a:lnTo>
                    <a:pt x="10503" y="457"/>
                  </a:lnTo>
                  <a:cubicBezTo>
                    <a:pt x="9133" y="229"/>
                    <a:pt x="7649" y="0"/>
                    <a:pt x="6279"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333333"/>
                </a:solidFill>
                <a:latin typeface="Arial"/>
                <a:ea typeface="Arial"/>
                <a:cs typeface="Arial"/>
                <a:sym typeface="Arial"/>
              </a:endParaRPr>
            </a:p>
          </p:txBody>
        </p:sp>
      </p:grpSp>
      <p:sp>
        <p:nvSpPr>
          <p:cNvPr id="754" name="Google Shape;754;p49"/>
          <p:cNvSpPr txBox="1"/>
          <p:nvPr>
            <p:ph type="title"/>
          </p:nvPr>
        </p:nvSpPr>
        <p:spPr>
          <a:xfrm>
            <a:off x="387900" y="1775922"/>
            <a:ext cx="4596000" cy="1800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Clr>
                <a:schemeClr val="dk1"/>
              </a:buClr>
              <a:buSzPts val="1100"/>
              <a:buFont typeface="Arial"/>
              <a:buNone/>
            </a:pPr>
            <a:r>
              <a:rPr b="1" lang="uk" sz="3500">
                <a:solidFill>
                  <a:schemeClr val="lt1"/>
                </a:solidFill>
                <a:latin typeface="Montserrat"/>
                <a:ea typeface="Montserrat"/>
                <a:cs typeface="Montserrat"/>
                <a:sym typeface="Montserrat"/>
              </a:rPr>
              <a:t>«Скільки води </a:t>
            </a:r>
            <a:br>
              <a:rPr b="1" lang="uk" sz="3500">
                <a:solidFill>
                  <a:schemeClr val="lt1"/>
                </a:solidFill>
                <a:latin typeface="Montserrat"/>
                <a:ea typeface="Montserrat"/>
                <a:cs typeface="Montserrat"/>
                <a:sym typeface="Montserrat"/>
              </a:rPr>
            </a:br>
            <a:r>
              <a:rPr b="1" lang="uk" sz="3500">
                <a:solidFill>
                  <a:schemeClr val="lt1"/>
                </a:solidFill>
                <a:latin typeface="Montserrat"/>
                <a:ea typeface="Montserrat"/>
                <a:cs typeface="Montserrat"/>
                <a:sym typeface="Montserrat"/>
              </a:rPr>
              <a:t>ми можемо зберегти?»</a:t>
            </a:r>
            <a:endParaRPr b="1" sz="3500">
              <a:solidFill>
                <a:schemeClr val="lt1"/>
              </a:solidFill>
              <a:latin typeface="Montserrat"/>
              <a:ea typeface="Montserrat"/>
              <a:cs typeface="Montserrat"/>
              <a:sym typeface="Montserrat"/>
            </a:endParaRPr>
          </a:p>
        </p:txBody>
      </p:sp>
      <p:grpSp>
        <p:nvGrpSpPr>
          <p:cNvPr id="755" name="Google Shape;755;p49"/>
          <p:cNvGrpSpPr/>
          <p:nvPr/>
        </p:nvGrpSpPr>
        <p:grpSpPr>
          <a:xfrm rot="-172861">
            <a:off x="4812362" y="299174"/>
            <a:ext cx="3046147" cy="1316153"/>
            <a:chOff x="3349325" y="-844771"/>
            <a:chExt cx="3885932" cy="1679000"/>
          </a:xfrm>
        </p:grpSpPr>
        <p:pic>
          <p:nvPicPr>
            <p:cNvPr id="756" name="Google Shape;756;p49" title="reflekcia-yellow.png"/>
            <p:cNvPicPr preferRelativeResize="0"/>
            <p:nvPr/>
          </p:nvPicPr>
          <p:blipFill rotWithShape="1">
            <a:blip r:embed="rId4">
              <a:alphaModFix/>
            </a:blip>
            <a:srcRect b="0" l="0" r="0" t="0"/>
            <a:stretch/>
          </p:blipFill>
          <p:spPr>
            <a:xfrm>
              <a:off x="3349325" y="-844771"/>
              <a:ext cx="3885932" cy="1679000"/>
            </a:xfrm>
            <a:prstGeom prst="rect">
              <a:avLst/>
            </a:prstGeom>
            <a:noFill/>
            <a:ln>
              <a:noFill/>
            </a:ln>
          </p:spPr>
        </p:pic>
        <p:sp>
          <p:nvSpPr>
            <p:cNvPr id="757" name="Google Shape;757;p49"/>
            <p:cNvSpPr txBox="1"/>
            <p:nvPr/>
          </p:nvSpPr>
          <p:spPr>
            <a:xfrm>
              <a:off x="3896260" y="-338308"/>
              <a:ext cx="2646600" cy="577500"/>
            </a:xfrm>
            <a:prstGeom prst="rect">
              <a:avLst/>
            </a:prstGeom>
            <a:noFill/>
            <a:ln>
              <a:noFill/>
            </a:ln>
          </p:spPr>
          <p:txBody>
            <a:bodyPr anchorCtr="0" anchor="t" bIns="71675" lIns="71675" spcFirstLastPara="1" rIns="71675" wrap="square" tIns="71675">
              <a:spAutoFit/>
            </a:bodyPr>
            <a:lstStyle/>
            <a:p>
              <a:pPr indent="0" lvl="0" marL="0" marR="0" rtl="0" algn="l">
                <a:lnSpc>
                  <a:spcPct val="115000"/>
                </a:lnSpc>
                <a:spcBef>
                  <a:spcPts val="0"/>
                </a:spcBef>
                <a:spcAft>
                  <a:spcPts val="0"/>
                </a:spcAft>
                <a:buClr>
                  <a:srgbClr val="000000"/>
                </a:buClr>
                <a:buSzPts val="2000"/>
                <a:buFont typeface="Arial"/>
                <a:buNone/>
              </a:pPr>
              <a:r>
                <a:rPr b="1" i="0" lang="uk" sz="2000" u="none" cap="none" strike="noStrike">
                  <a:solidFill>
                    <a:schemeClr val="lt1"/>
                  </a:solidFill>
                  <a:latin typeface="Montserrat"/>
                  <a:ea typeface="Montserrat"/>
                  <a:cs typeface="Montserrat"/>
                  <a:sym typeface="Montserrat"/>
                </a:rPr>
                <a:t>Що потрібно?</a:t>
              </a:r>
              <a:endParaRPr b="1" i="0" sz="2000" u="none" cap="none" strike="noStrike">
                <a:solidFill>
                  <a:schemeClr val="lt1"/>
                </a:solidFill>
                <a:latin typeface="Montserrat"/>
                <a:ea typeface="Montserrat"/>
                <a:cs typeface="Montserrat"/>
                <a:sym typeface="Montserrat"/>
              </a:endParaRPr>
            </a:p>
          </p:txBody>
        </p:sp>
      </p:grpSp>
      <p:pic>
        <p:nvPicPr>
          <p:cNvPr id="758" name="Google Shape;758;p49"/>
          <p:cNvPicPr preferRelativeResize="0"/>
          <p:nvPr/>
        </p:nvPicPr>
        <p:blipFill rotWithShape="1">
          <a:blip r:embed="rId5">
            <a:alphaModFix/>
          </a:blip>
          <a:srcRect b="0" l="0" r="16237" t="0"/>
          <a:stretch/>
        </p:blipFill>
        <p:spPr>
          <a:xfrm>
            <a:off x="5598586" y="692330"/>
            <a:ext cx="3310283" cy="445116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62" name="Shape 762"/>
        <p:cNvGrpSpPr/>
        <p:nvPr/>
      </p:nvGrpSpPr>
      <p:grpSpPr>
        <a:xfrm>
          <a:off x="0" y="0"/>
          <a:ext cx="0" cy="0"/>
          <a:chOff x="0" y="0"/>
          <a:chExt cx="0" cy="0"/>
        </a:xfrm>
      </p:grpSpPr>
      <p:sp>
        <p:nvSpPr>
          <p:cNvPr id="763" name="Google Shape;763;p50"/>
          <p:cNvSpPr txBox="1"/>
          <p:nvPr/>
        </p:nvSpPr>
        <p:spPr>
          <a:xfrm>
            <a:off x="439625" y="200850"/>
            <a:ext cx="5883300" cy="5232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2200"/>
              <a:buFont typeface="Arial"/>
              <a:buNone/>
            </a:pPr>
            <a:r>
              <a:rPr b="0" i="0" lang="uk" sz="2200" u="none" cap="none" strike="noStrike">
                <a:solidFill>
                  <a:schemeClr val="dk1"/>
                </a:solidFill>
                <a:latin typeface="Montserrat SemiBold"/>
                <a:ea typeface="Montserrat SemiBold"/>
                <a:cs typeface="Montserrat SemiBold"/>
                <a:sym typeface="Montserrat SemiBold"/>
              </a:rPr>
              <a:t>ЩО ПОТРІБНО?</a:t>
            </a:r>
            <a:endParaRPr b="0" i="0" sz="2200" u="none" cap="none" strike="noStrike">
              <a:solidFill>
                <a:schemeClr val="dk1"/>
              </a:solidFill>
              <a:latin typeface="Montserrat SemiBold"/>
              <a:ea typeface="Montserrat SemiBold"/>
              <a:cs typeface="Montserrat SemiBold"/>
              <a:sym typeface="Montserrat SemiBold"/>
            </a:endParaRPr>
          </a:p>
        </p:txBody>
      </p:sp>
      <p:sp>
        <p:nvSpPr>
          <p:cNvPr id="764" name="Google Shape;764;p50"/>
          <p:cNvSpPr/>
          <p:nvPr/>
        </p:nvSpPr>
        <p:spPr>
          <a:xfrm>
            <a:off x="202675" y="853275"/>
            <a:ext cx="2830500" cy="1701000"/>
          </a:xfrm>
          <a:prstGeom prst="roundRect">
            <a:avLst>
              <a:gd fmla="val 9831" name="adj"/>
            </a:avLst>
          </a:prstGeom>
          <a:solidFill>
            <a:srgbClr val="B1ECC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50"/>
          <p:cNvSpPr txBox="1"/>
          <p:nvPr>
            <p:ph type="title"/>
          </p:nvPr>
        </p:nvSpPr>
        <p:spPr>
          <a:xfrm>
            <a:off x="309357" y="799212"/>
            <a:ext cx="998100" cy="692467"/>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800">
                <a:solidFill>
                  <a:srgbClr val="333333"/>
                </a:solidFill>
                <a:latin typeface="Montserrat"/>
                <a:ea typeface="Montserrat"/>
                <a:cs typeface="Montserrat"/>
                <a:sym typeface="Montserrat"/>
              </a:rPr>
              <a:t>Мета</a:t>
            </a:r>
            <a:endParaRPr sz="1800">
              <a:solidFill>
                <a:srgbClr val="333333"/>
              </a:solidFill>
              <a:latin typeface="Montserrat"/>
              <a:ea typeface="Montserrat"/>
              <a:cs typeface="Montserrat"/>
              <a:sym typeface="Montserrat"/>
            </a:endParaRPr>
          </a:p>
        </p:txBody>
      </p:sp>
      <p:sp>
        <p:nvSpPr>
          <p:cNvPr id="766" name="Google Shape;766;p50"/>
          <p:cNvSpPr/>
          <p:nvPr/>
        </p:nvSpPr>
        <p:spPr>
          <a:xfrm>
            <a:off x="3152100" y="853275"/>
            <a:ext cx="5797500" cy="1701000"/>
          </a:xfrm>
          <a:prstGeom prst="roundRect">
            <a:avLst>
              <a:gd fmla="val 9236" name="adj"/>
            </a:avLst>
          </a:prstGeom>
          <a:solidFill>
            <a:srgbClr val="ADE9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50"/>
          <p:cNvSpPr/>
          <p:nvPr/>
        </p:nvSpPr>
        <p:spPr>
          <a:xfrm>
            <a:off x="202675" y="2647550"/>
            <a:ext cx="5499300" cy="2331300"/>
          </a:xfrm>
          <a:prstGeom prst="roundRect">
            <a:avLst>
              <a:gd fmla="val 8576" name="adj"/>
            </a:avLst>
          </a:prstGeom>
          <a:solidFill>
            <a:srgbClr val="ECD4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500" u="none" cap="none" strike="noStrike">
              <a:solidFill>
                <a:srgbClr val="000000"/>
              </a:solidFill>
              <a:latin typeface="Arial"/>
              <a:ea typeface="Arial"/>
              <a:cs typeface="Arial"/>
              <a:sym typeface="Arial"/>
            </a:endParaRPr>
          </a:p>
        </p:txBody>
      </p:sp>
      <p:sp>
        <p:nvSpPr>
          <p:cNvPr id="768" name="Google Shape;768;p50"/>
          <p:cNvSpPr/>
          <p:nvPr/>
        </p:nvSpPr>
        <p:spPr>
          <a:xfrm>
            <a:off x="5823025" y="2647700"/>
            <a:ext cx="3186600" cy="2331300"/>
          </a:xfrm>
          <a:prstGeom prst="roundRect">
            <a:avLst>
              <a:gd fmla="val 7539" name="adj"/>
            </a:avLst>
          </a:prstGeom>
          <a:solidFill>
            <a:srgbClr val="DBED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50"/>
          <p:cNvSpPr txBox="1"/>
          <p:nvPr>
            <p:ph type="title"/>
          </p:nvPr>
        </p:nvSpPr>
        <p:spPr>
          <a:xfrm>
            <a:off x="309357" y="1282371"/>
            <a:ext cx="1805100" cy="1031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100">
                <a:solidFill>
                  <a:srgbClr val="333333"/>
                </a:solidFill>
                <a:latin typeface="Montserrat"/>
                <a:ea typeface="Montserrat"/>
                <a:cs typeface="Montserrat"/>
                <a:sym typeface="Montserrat"/>
              </a:rPr>
              <a:t>Побачити, що навіть маленька звичка закривати кран допомагає берегти воду.</a:t>
            </a:r>
            <a:endParaRPr b="1" sz="1100">
              <a:solidFill>
                <a:srgbClr val="333333"/>
              </a:solidFill>
              <a:latin typeface="Montserrat"/>
              <a:ea typeface="Montserrat"/>
              <a:cs typeface="Montserrat"/>
              <a:sym typeface="Montserrat"/>
            </a:endParaRPr>
          </a:p>
        </p:txBody>
      </p:sp>
      <p:sp>
        <p:nvSpPr>
          <p:cNvPr id="770" name="Google Shape;770;p50"/>
          <p:cNvSpPr txBox="1"/>
          <p:nvPr>
            <p:ph type="title"/>
          </p:nvPr>
        </p:nvSpPr>
        <p:spPr>
          <a:xfrm>
            <a:off x="3284689" y="799217"/>
            <a:ext cx="2417400" cy="692467"/>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800">
                <a:solidFill>
                  <a:srgbClr val="333333"/>
                </a:solidFill>
                <a:latin typeface="Montserrat"/>
                <a:ea typeface="Montserrat"/>
                <a:cs typeface="Montserrat"/>
                <a:sym typeface="Montserrat"/>
              </a:rPr>
              <a:t>Що потрібно?</a:t>
            </a:r>
            <a:endParaRPr sz="1800">
              <a:solidFill>
                <a:srgbClr val="333333"/>
              </a:solidFill>
              <a:latin typeface="Montserrat"/>
              <a:ea typeface="Montserrat"/>
              <a:cs typeface="Montserrat"/>
              <a:sym typeface="Montserrat"/>
            </a:endParaRPr>
          </a:p>
        </p:txBody>
      </p:sp>
      <p:sp>
        <p:nvSpPr>
          <p:cNvPr id="771" name="Google Shape;771;p50"/>
          <p:cNvSpPr txBox="1"/>
          <p:nvPr>
            <p:ph type="title"/>
          </p:nvPr>
        </p:nvSpPr>
        <p:spPr>
          <a:xfrm>
            <a:off x="3284699" y="1940599"/>
            <a:ext cx="1382100" cy="692467"/>
          </a:xfrm>
          <a:prstGeom prst="rect">
            <a:avLst/>
          </a:prstGeom>
          <a:noFill/>
          <a:ln>
            <a:noFill/>
          </a:ln>
        </p:spPr>
        <p:txBody>
          <a:bodyPr anchorCtr="0" anchor="ctr" bIns="91425" lIns="91425" spcFirstLastPara="1" rIns="91425" wrap="square" tIns="91425">
            <a:spAutoFit/>
          </a:bodyPr>
          <a:lstStyle/>
          <a:p>
            <a:pPr indent="0" lvl="0" marL="0" rtl="0" algn="ctr">
              <a:lnSpc>
                <a:spcPct val="100000"/>
              </a:lnSpc>
              <a:spcBef>
                <a:spcPts val="1400"/>
              </a:spcBef>
              <a:spcAft>
                <a:spcPts val="400"/>
              </a:spcAft>
              <a:buSzPts val="2800"/>
              <a:buNone/>
            </a:pPr>
            <a:r>
              <a:rPr b="1" lang="uk" sz="900">
                <a:solidFill>
                  <a:srgbClr val="333333"/>
                </a:solidFill>
                <a:latin typeface="Montserrat"/>
                <a:ea typeface="Montserrat"/>
                <a:cs typeface="Montserrat"/>
                <a:sym typeface="Montserrat"/>
              </a:rPr>
              <a:t>Миска або велика склянка</a:t>
            </a:r>
            <a:endParaRPr b="1" sz="900">
              <a:solidFill>
                <a:srgbClr val="333333"/>
              </a:solidFill>
              <a:latin typeface="Montserrat"/>
              <a:ea typeface="Montserrat"/>
              <a:cs typeface="Montserrat"/>
              <a:sym typeface="Montserrat"/>
            </a:endParaRPr>
          </a:p>
        </p:txBody>
      </p:sp>
      <p:sp>
        <p:nvSpPr>
          <p:cNvPr id="772" name="Google Shape;772;p50"/>
          <p:cNvSpPr txBox="1"/>
          <p:nvPr>
            <p:ph type="title"/>
          </p:nvPr>
        </p:nvSpPr>
        <p:spPr>
          <a:xfrm>
            <a:off x="4666874" y="1940599"/>
            <a:ext cx="1382100" cy="692467"/>
          </a:xfrm>
          <a:prstGeom prst="rect">
            <a:avLst/>
          </a:prstGeom>
          <a:noFill/>
          <a:ln>
            <a:noFill/>
          </a:ln>
        </p:spPr>
        <p:txBody>
          <a:bodyPr anchorCtr="0" anchor="ctr" bIns="91425" lIns="91425" spcFirstLastPara="1" rIns="91425" wrap="square" tIns="91425">
            <a:spAutoFit/>
          </a:bodyPr>
          <a:lstStyle/>
          <a:p>
            <a:pPr indent="0" lvl="0" marL="0" rtl="0" algn="ctr">
              <a:lnSpc>
                <a:spcPct val="100000"/>
              </a:lnSpc>
              <a:spcBef>
                <a:spcPts val="1400"/>
              </a:spcBef>
              <a:spcAft>
                <a:spcPts val="400"/>
              </a:spcAft>
              <a:buSzPts val="2800"/>
              <a:buNone/>
            </a:pPr>
            <a:r>
              <a:rPr b="1" lang="uk" sz="900">
                <a:solidFill>
                  <a:srgbClr val="333333"/>
                </a:solidFill>
                <a:latin typeface="Montserrat"/>
                <a:ea typeface="Montserrat"/>
                <a:cs typeface="Montserrat"/>
                <a:sym typeface="Montserrat"/>
              </a:rPr>
              <a:t>Секундомір / таймер</a:t>
            </a:r>
            <a:endParaRPr b="1" sz="900">
              <a:solidFill>
                <a:srgbClr val="333333"/>
              </a:solidFill>
              <a:latin typeface="Montserrat"/>
              <a:ea typeface="Montserrat"/>
              <a:cs typeface="Montserrat"/>
              <a:sym typeface="Montserrat"/>
            </a:endParaRPr>
          </a:p>
        </p:txBody>
      </p:sp>
      <p:sp>
        <p:nvSpPr>
          <p:cNvPr id="773" name="Google Shape;773;p50"/>
          <p:cNvSpPr txBox="1"/>
          <p:nvPr>
            <p:ph type="title"/>
          </p:nvPr>
        </p:nvSpPr>
        <p:spPr>
          <a:xfrm>
            <a:off x="6053012" y="1940548"/>
            <a:ext cx="1382100" cy="553968"/>
          </a:xfrm>
          <a:prstGeom prst="rect">
            <a:avLst/>
          </a:prstGeom>
          <a:noFill/>
          <a:ln>
            <a:noFill/>
          </a:ln>
        </p:spPr>
        <p:txBody>
          <a:bodyPr anchorCtr="0" anchor="ctr" bIns="91425" lIns="91425" spcFirstLastPara="1" rIns="91425" wrap="square" tIns="91425">
            <a:spAutoFit/>
          </a:bodyPr>
          <a:lstStyle/>
          <a:p>
            <a:pPr indent="0" lvl="0" marL="0" rtl="0" algn="ctr">
              <a:lnSpc>
                <a:spcPct val="100000"/>
              </a:lnSpc>
              <a:spcBef>
                <a:spcPts val="1400"/>
              </a:spcBef>
              <a:spcAft>
                <a:spcPts val="400"/>
              </a:spcAft>
              <a:buSzPts val="2800"/>
              <a:buNone/>
            </a:pPr>
            <a:r>
              <a:rPr b="1" lang="uk" sz="900">
                <a:solidFill>
                  <a:srgbClr val="333333"/>
                </a:solidFill>
                <a:latin typeface="Montserrat"/>
                <a:ea typeface="Montserrat"/>
                <a:cs typeface="Montserrat"/>
                <a:sym typeface="Montserrat"/>
              </a:rPr>
              <a:t>Кран з водою</a:t>
            </a:r>
            <a:endParaRPr b="1" sz="900">
              <a:solidFill>
                <a:srgbClr val="333333"/>
              </a:solidFill>
              <a:latin typeface="Montserrat"/>
              <a:ea typeface="Montserrat"/>
              <a:cs typeface="Montserrat"/>
              <a:sym typeface="Montserrat"/>
            </a:endParaRPr>
          </a:p>
        </p:txBody>
      </p:sp>
      <p:sp>
        <p:nvSpPr>
          <p:cNvPr id="774" name="Google Shape;774;p50"/>
          <p:cNvSpPr txBox="1"/>
          <p:nvPr>
            <p:ph type="title"/>
          </p:nvPr>
        </p:nvSpPr>
        <p:spPr>
          <a:xfrm>
            <a:off x="7435112" y="1940599"/>
            <a:ext cx="1382100" cy="692467"/>
          </a:xfrm>
          <a:prstGeom prst="rect">
            <a:avLst/>
          </a:prstGeom>
          <a:noFill/>
          <a:ln>
            <a:noFill/>
          </a:ln>
        </p:spPr>
        <p:txBody>
          <a:bodyPr anchorCtr="0" anchor="ctr" bIns="91425" lIns="91425" spcFirstLastPara="1" rIns="91425" wrap="square" tIns="91425">
            <a:spAutoFit/>
          </a:bodyPr>
          <a:lstStyle/>
          <a:p>
            <a:pPr indent="0" lvl="0" marL="0" rtl="0" algn="ctr">
              <a:lnSpc>
                <a:spcPct val="100000"/>
              </a:lnSpc>
              <a:spcBef>
                <a:spcPts val="1400"/>
              </a:spcBef>
              <a:spcAft>
                <a:spcPts val="400"/>
              </a:spcAft>
              <a:buSzPts val="2800"/>
              <a:buNone/>
            </a:pPr>
            <a:r>
              <a:rPr b="1" lang="uk" sz="900">
                <a:solidFill>
                  <a:srgbClr val="333333"/>
                </a:solidFill>
                <a:latin typeface="Montserrat"/>
                <a:ea typeface="Montserrat"/>
                <a:cs typeface="Montserrat"/>
                <a:sym typeface="Montserrat"/>
              </a:rPr>
              <a:t>Доросла людина поруч</a:t>
            </a:r>
            <a:endParaRPr b="1" sz="900">
              <a:solidFill>
                <a:srgbClr val="333333"/>
              </a:solidFill>
              <a:latin typeface="Montserrat"/>
              <a:ea typeface="Montserrat"/>
              <a:cs typeface="Montserrat"/>
              <a:sym typeface="Montserrat"/>
            </a:endParaRPr>
          </a:p>
        </p:txBody>
      </p:sp>
      <p:pic>
        <p:nvPicPr>
          <p:cNvPr id="775" name="Google Shape;775;p50" title="Group.png"/>
          <p:cNvPicPr preferRelativeResize="0"/>
          <p:nvPr/>
        </p:nvPicPr>
        <p:blipFill rotWithShape="1">
          <a:blip r:embed="rId3">
            <a:alphaModFix/>
          </a:blip>
          <a:srcRect b="57076" l="0" r="0" t="12651"/>
          <a:stretch/>
        </p:blipFill>
        <p:spPr>
          <a:xfrm>
            <a:off x="7048726" y="1014142"/>
            <a:ext cx="1718589" cy="1031398"/>
          </a:xfrm>
          <a:prstGeom prst="rect">
            <a:avLst/>
          </a:prstGeom>
          <a:noFill/>
          <a:ln>
            <a:noFill/>
          </a:ln>
        </p:spPr>
      </p:pic>
      <p:pic>
        <p:nvPicPr>
          <p:cNvPr id="776" name="Google Shape;776;p50"/>
          <p:cNvPicPr preferRelativeResize="0"/>
          <p:nvPr/>
        </p:nvPicPr>
        <p:blipFill rotWithShape="1">
          <a:blip r:embed="rId4">
            <a:alphaModFix/>
          </a:blip>
          <a:srcRect b="0" l="0" r="0" t="0"/>
          <a:stretch/>
        </p:blipFill>
        <p:spPr>
          <a:xfrm>
            <a:off x="8449400" y="1133412"/>
            <a:ext cx="287725" cy="387952"/>
          </a:xfrm>
          <a:prstGeom prst="rect">
            <a:avLst/>
          </a:prstGeom>
          <a:noFill/>
          <a:ln>
            <a:noFill/>
          </a:ln>
        </p:spPr>
      </p:pic>
      <p:pic>
        <p:nvPicPr>
          <p:cNvPr id="777" name="Google Shape;777;p50" title="Group 122.png"/>
          <p:cNvPicPr preferRelativeResize="0"/>
          <p:nvPr/>
        </p:nvPicPr>
        <p:blipFill rotWithShape="1">
          <a:blip r:embed="rId5">
            <a:alphaModFix/>
          </a:blip>
          <a:srcRect b="0" l="0" r="0" t="0"/>
          <a:stretch/>
        </p:blipFill>
        <p:spPr>
          <a:xfrm rot="232965">
            <a:off x="6092407" y="1198805"/>
            <a:ext cx="590270" cy="824547"/>
          </a:xfrm>
          <a:prstGeom prst="rect">
            <a:avLst/>
          </a:prstGeom>
          <a:noFill/>
          <a:ln>
            <a:noFill/>
          </a:ln>
        </p:spPr>
      </p:pic>
      <p:pic>
        <p:nvPicPr>
          <p:cNvPr id="778" name="Google Shape;778;p50"/>
          <p:cNvPicPr preferRelativeResize="0"/>
          <p:nvPr/>
        </p:nvPicPr>
        <p:blipFill rotWithShape="1">
          <a:blip r:embed="rId6">
            <a:alphaModFix/>
          </a:blip>
          <a:srcRect b="0" l="0" r="0" t="0"/>
          <a:stretch/>
        </p:blipFill>
        <p:spPr>
          <a:xfrm rot="-4558367">
            <a:off x="6800637" y="1614074"/>
            <a:ext cx="314127" cy="324879"/>
          </a:xfrm>
          <a:prstGeom prst="rect">
            <a:avLst/>
          </a:prstGeom>
          <a:noFill/>
          <a:ln>
            <a:noFill/>
          </a:ln>
        </p:spPr>
      </p:pic>
      <p:pic>
        <p:nvPicPr>
          <p:cNvPr id="779" name="Google Shape;779;p50" title="png-temperature-tachometer-technology-equipment-2.png"/>
          <p:cNvPicPr preferRelativeResize="0"/>
          <p:nvPr/>
        </p:nvPicPr>
        <p:blipFill rotWithShape="1">
          <a:blip r:embed="rId7">
            <a:alphaModFix/>
          </a:blip>
          <a:srcRect b="0" l="0" r="0" t="0"/>
          <a:stretch/>
        </p:blipFill>
        <p:spPr>
          <a:xfrm>
            <a:off x="5040045" y="1237440"/>
            <a:ext cx="661734" cy="790125"/>
          </a:xfrm>
          <a:prstGeom prst="rect">
            <a:avLst/>
          </a:prstGeom>
          <a:noFill/>
          <a:ln>
            <a:noFill/>
          </a:ln>
        </p:spPr>
      </p:pic>
      <p:pic>
        <p:nvPicPr>
          <p:cNvPr id="780" name="Google Shape;780;p50" title="bowl.png"/>
          <p:cNvPicPr preferRelativeResize="0"/>
          <p:nvPr/>
        </p:nvPicPr>
        <p:blipFill rotWithShape="1">
          <a:blip r:embed="rId8">
            <a:alphaModFix/>
          </a:blip>
          <a:srcRect b="0" l="0" r="0" t="0"/>
          <a:stretch/>
        </p:blipFill>
        <p:spPr>
          <a:xfrm>
            <a:off x="3534661" y="1519462"/>
            <a:ext cx="810449" cy="502639"/>
          </a:xfrm>
          <a:prstGeom prst="rect">
            <a:avLst/>
          </a:prstGeom>
          <a:noFill/>
          <a:ln>
            <a:noFill/>
          </a:ln>
        </p:spPr>
      </p:pic>
      <p:pic>
        <p:nvPicPr>
          <p:cNvPr id="781" name="Google Shape;781;p50"/>
          <p:cNvPicPr preferRelativeResize="0"/>
          <p:nvPr/>
        </p:nvPicPr>
        <p:blipFill rotWithShape="1">
          <a:blip r:embed="rId6">
            <a:alphaModFix/>
          </a:blip>
          <a:srcRect b="0" l="0" r="0" t="0"/>
          <a:stretch/>
        </p:blipFill>
        <p:spPr>
          <a:xfrm>
            <a:off x="4722176" y="1624841"/>
            <a:ext cx="287728" cy="297578"/>
          </a:xfrm>
          <a:prstGeom prst="rect">
            <a:avLst/>
          </a:prstGeom>
          <a:noFill/>
          <a:ln>
            <a:noFill/>
          </a:ln>
        </p:spPr>
      </p:pic>
      <p:pic>
        <p:nvPicPr>
          <p:cNvPr id="782" name="Google Shape;782;p50"/>
          <p:cNvPicPr preferRelativeResize="0"/>
          <p:nvPr/>
        </p:nvPicPr>
        <p:blipFill rotWithShape="1">
          <a:blip r:embed="rId9">
            <a:alphaModFix/>
          </a:blip>
          <a:srcRect b="0" l="0" r="0" t="0"/>
          <a:stretch/>
        </p:blipFill>
        <p:spPr>
          <a:xfrm>
            <a:off x="4316107" y="1442199"/>
            <a:ext cx="189003" cy="177917"/>
          </a:xfrm>
          <a:prstGeom prst="rect">
            <a:avLst/>
          </a:prstGeom>
          <a:noFill/>
          <a:ln>
            <a:noFill/>
          </a:ln>
        </p:spPr>
      </p:pic>
      <p:sp>
        <p:nvSpPr>
          <p:cNvPr id="783" name="Google Shape;783;p50"/>
          <p:cNvSpPr txBox="1"/>
          <p:nvPr>
            <p:ph type="title"/>
          </p:nvPr>
        </p:nvSpPr>
        <p:spPr>
          <a:xfrm>
            <a:off x="309352" y="2586418"/>
            <a:ext cx="2723700" cy="677078"/>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700">
                <a:solidFill>
                  <a:srgbClr val="333333"/>
                </a:solidFill>
                <a:latin typeface="Montserrat"/>
                <a:ea typeface="Montserrat"/>
                <a:cs typeface="Montserrat"/>
                <a:sym typeface="Montserrat"/>
              </a:rPr>
              <a:t>Хід експерименту</a:t>
            </a:r>
            <a:endParaRPr b="1" sz="1700">
              <a:solidFill>
                <a:srgbClr val="333333"/>
              </a:solidFill>
              <a:latin typeface="Montserrat"/>
              <a:ea typeface="Montserrat"/>
              <a:cs typeface="Montserrat"/>
              <a:sym typeface="Montserrat"/>
            </a:endParaRPr>
          </a:p>
        </p:txBody>
      </p:sp>
      <p:sp>
        <p:nvSpPr>
          <p:cNvPr id="784" name="Google Shape;784;p50"/>
          <p:cNvSpPr txBox="1"/>
          <p:nvPr>
            <p:ph type="title"/>
          </p:nvPr>
        </p:nvSpPr>
        <p:spPr>
          <a:xfrm>
            <a:off x="309350" y="3023468"/>
            <a:ext cx="2877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800">
                <a:solidFill>
                  <a:srgbClr val="4895F7"/>
                </a:solidFill>
                <a:latin typeface="Montserrat"/>
                <a:ea typeface="Montserrat"/>
                <a:cs typeface="Montserrat"/>
                <a:sym typeface="Montserrat"/>
              </a:rPr>
              <a:t>1</a:t>
            </a:r>
            <a:endParaRPr b="1" sz="1800">
              <a:solidFill>
                <a:srgbClr val="4895F7"/>
              </a:solidFill>
              <a:latin typeface="Montserrat"/>
              <a:ea typeface="Montserrat"/>
              <a:cs typeface="Montserrat"/>
              <a:sym typeface="Montserrat"/>
            </a:endParaRPr>
          </a:p>
        </p:txBody>
      </p:sp>
      <p:sp>
        <p:nvSpPr>
          <p:cNvPr id="785" name="Google Shape;785;p50"/>
          <p:cNvSpPr txBox="1"/>
          <p:nvPr>
            <p:ph type="title"/>
          </p:nvPr>
        </p:nvSpPr>
        <p:spPr>
          <a:xfrm>
            <a:off x="1339050" y="3023468"/>
            <a:ext cx="2877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800">
                <a:solidFill>
                  <a:srgbClr val="4895F7"/>
                </a:solidFill>
                <a:latin typeface="Montserrat"/>
                <a:ea typeface="Montserrat"/>
                <a:cs typeface="Montserrat"/>
                <a:sym typeface="Montserrat"/>
              </a:rPr>
              <a:t>2</a:t>
            </a:r>
            <a:endParaRPr b="1" sz="1800">
              <a:solidFill>
                <a:srgbClr val="4895F7"/>
              </a:solidFill>
              <a:latin typeface="Montserrat"/>
              <a:ea typeface="Montserrat"/>
              <a:cs typeface="Montserrat"/>
              <a:sym typeface="Montserrat"/>
            </a:endParaRPr>
          </a:p>
        </p:txBody>
      </p:sp>
      <p:sp>
        <p:nvSpPr>
          <p:cNvPr id="786" name="Google Shape;786;p50"/>
          <p:cNvSpPr txBox="1"/>
          <p:nvPr>
            <p:ph type="title"/>
          </p:nvPr>
        </p:nvSpPr>
        <p:spPr>
          <a:xfrm>
            <a:off x="2413284" y="3023468"/>
            <a:ext cx="2877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800">
                <a:solidFill>
                  <a:srgbClr val="4895F7"/>
                </a:solidFill>
                <a:latin typeface="Montserrat"/>
                <a:ea typeface="Montserrat"/>
                <a:cs typeface="Montserrat"/>
                <a:sym typeface="Montserrat"/>
              </a:rPr>
              <a:t>3</a:t>
            </a:r>
            <a:endParaRPr b="1" sz="1800">
              <a:solidFill>
                <a:srgbClr val="4895F7"/>
              </a:solidFill>
              <a:latin typeface="Montserrat"/>
              <a:ea typeface="Montserrat"/>
              <a:cs typeface="Montserrat"/>
              <a:sym typeface="Montserrat"/>
            </a:endParaRPr>
          </a:p>
        </p:txBody>
      </p:sp>
      <p:sp>
        <p:nvSpPr>
          <p:cNvPr id="787" name="Google Shape;787;p50"/>
          <p:cNvSpPr txBox="1"/>
          <p:nvPr>
            <p:ph type="title"/>
          </p:nvPr>
        </p:nvSpPr>
        <p:spPr>
          <a:xfrm>
            <a:off x="3416223" y="3023468"/>
            <a:ext cx="2877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800">
                <a:solidFill>
                  <a:srgbClr val="4895F7"/>
                </a:solidFill>
                <a:latin typeface="Montserrat"/>
                <a:ea typeface="Montserrat"/>
                <a:cs typeface="Montserrat"/>
                <a:sym typeface="Montserrat"/>
              </a:rPr>
              <a:t>4</a:t>
            </a:r>
            <a:endParaRPr b="1" sz="1800">
              <a:solidFill>
                <a:srgbClr val="4895F7"/>
              </a:solidFill>
              <a:latin typeface="Montserrat"/>
              <a:ea typeface="Montserrat"/>
              <a:cs typeface="Montserrat"/>
              <a:sym typeface="Montserrat"/>
            </a:endParaRPr>
          </a:p>
        </p:txBody>
      </p:sp>
      <p:sp>
        <p:nvSpPr>
          <p:cNvPr id="788" name="Google Shape;788;p50"/>
          <p:cNvSpPr txBox="1"/>
          <p:nvPr>
            <p:ph type="title"/>
          </p:nvPr>
        </p:nvSpPr>
        <p:spPr>
          <a:xfrm>
            <a:off x="4516189" y="3023468"/>
            <a:ext cx="287700" cy="4617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800">
                <a:solidFill>
                  <a:srgbClr val="4895F7"/>
                </a:solidFill>
                <a:latin typeface="Montserrat"/>
                <a:ea typeface="Montserrat"/>
                <a:cs typeface="Montserrat"/>
                <a:sym typeface="Montserrat"/>
              </a:rPr>
              <a:t>5</a:t>
            </a:r>
            <a:endParaRPr b="1" sz="1800">
              <a:solidFill>
                <a:srgbClr val="4895F7"/>
              </a:solidFill>
              <a:latin typeface="Montserrat"/>
              <a:ea typeface="Montserrat"/>
              <a:cs typeface="Montserrat"/>
              <a:sym typeface="Montserrat"/>
            </a:endParaRPr>
          </a:p>
        </p:txBody>
      </p:sp>
      <p:sp>
        <p:nvSpPr>
          <p:cNvPr id="789" name="Google Shape;789;p50"/>
          <p:cNvSpPr txBox="1"/>
          <p:nvPr>
            <p:ph type="title"/>
          </p:nvPr>
        </p:nvSpPr>
        <p:spPr>
          <a:xfrm>
            <a:off x="309350" y="4054750"/>
            <a:ext cx="998100" cy="923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800">
                <a:solidFill>
                  <a:srgbClr val="333333"/>
                </a:solidFill>
                <a:latin typeface="Montserrat"/>
                <a:ea typeface="Montserrat"/>
                <a:cs typeface="Montserrat"/>
                <a:sym typeface="Montserrat"/>
              </a:rPr>
              <a:t>Попросіть дорослого відкрити кран тоненькою цівкою на 10 секунд.</a:t>
            </a:r>
            <a:endParaRPr b="1" sz="800">
              <a:solidFill>
                <a:srgbClr val="333333"/>
              </a:solidFill>
              <a:latin typeface="Montserrat"/>
              <a:ea typeface="Montserrat"/>
              <a:cs typeface="Montserrat"/>
              <a:sym typeface="Montserrat"/>
            </a:endParaRPr>
          </a:p>
        </p:txBody>
      </p:sp>
      <p:sp>
        <p:nvSpPr>
          <p:cNvPr id="790" name="Google Shape;790;p50"/>
          <p:cNvSpPr txBox="1"/>
          <p:nvPr>
            <p:ph type="title"/>
          </p:nvPr>
        </p:nvSpPr>
        <p:spPr>
          <a:xfrm>
            <a:off x="1339050" y="4054756"/>
            <a:ext cx="870600" cy="923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800">
                <a:solidFill>
                  <a:srgbClr val="333333"/>
                </a:solidFill>
                <a:latin typeface="Montserrat"/>
                <a:ea typeface="Montserrat"/>
                <a:cs typeface="Montserrat"/>
                <a:sym typeface="Montserrat"/>
              </a:rPr>
              <a:t>Поставте під кран миску або склянку </a:t>
            </a:r>
            <a:br>
              <a:rPr b="1" lang="uk" sz="800">
                <a:solidFill>
                  <a:srgbClr val="333333"/>
                </a:solidFill>
                <a:latin typeface="Montserrat"/>
                <a:ea typeface="Montserrat"/>
                <a:cs typeface="Montserrat"/>
                <a:sym typeface="Montserrat"/>
              </a:rPr>
            </a:br>
            <a:r>
              <a:rPr b="1" lang="uk" sz="800">
                <a:solidFill>
                  <a:srgbClr val="333333"/>
                </a:solidFill>
                <a:latin typeface="Montserrat"/>
                <a:ea typeface="Montserrat"/>
                <a:cs typeface="Montserrat"/>
                <a:sym typeface="Montserrat"/>
              </a:rPr>
              <a:t>й зберіть воду.</a:t>
            </a:r>
            <a:endParaRPr b="1" sz="800">
              <a:solidFill>
                <a:srgbClr val="333333"/>
              </a:solidFill>
              <a:latin typeface="Montserrat"/>
              <a:ea typeface="Montserrat"/>
              <a:cs typeface="Montserrat"/>
              <a:sym typeface="Montserrat"/>
            </a:endParaRPr>
          </a:p>
        </p:txBody>
      </p:sp>
      <p:sp>
        <p:nvSpPr>
          <p:cNvPr id="791" name="Google Shape;791;p50"/>
          <p:cNvSpPr txBox="1"/>
          <p:nvPr>
            <p:ph type="title"/>
          </p:nvPr>
        </p:nvSpPr>
        <p:spPr>
          <a:xfrm>
            <a:off x="2413275" y="4054750"/>
            <a:ext cx="870600" cy="677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800">
                <a:solidFill>
                  <a:srgbClr val="333333"/>
                </a:solidFill>
                <a:latin typeface="Montserrat"/>
                <a:ea typeface="Montserrat"/>
                <a:cs typeface="Montserrat"/>
                <a:sym typeface="Montserrat"/>
              </a:rPr>
              <a:t>Подивіться, скільки води набралося.</a:t>
            </a:r>
            <a:endParaRPr b="1" sz="800">
              <a:solidFill>
                <a:srgbClr val="333333"/>
              </a:solidFill>
              <a:latin typeface="Montserrat"/>
              <a:ea typeface="Montserrat"/>
              <a:cs typeface="Montserrat"/>
              <a:sym typeface="Montserrat"/>
            </a:endParaRPr>
          </a:p>
        </p:txBody>
      </p:sp>
      <p:sp>
        <p:nvSpPr>
          <p:cNvPr id="792" name="Google Shape;792;p50"/>
          <p:cNvSpPr txBox="1"/>
          <p:nvPr>
            <p:ph type="title"/>
          </p:nvPr>
        </p:nvSpPr>
        <p:spPr>
          <a:xfrm>
            <a:off x="3364000" y="4054750"/>
            <a:ext cx="1066200" cy="800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800">
                <a:solidFill>
                  <a:srgbClr val="333333"/>
                </a:solidFill>
                <a:latin typeface="Montserrat"/>
                <a:ea typeface="Montserrat"/>
                <a:cs typeface="Montserrat"/>
                <a:sym typeface="Montserrat"/>
              </a:rPr>
              <a:t>Уявіть, скільки води витече, якщо залишити кран відкритим на 1 хвилину.</a:t>
            </a:r>
            <a:endParaRPr b="1" sz="800">
              <a:solidFill>
                <a:srgbClr val="333333"/>
              </a:solidFill>
              <a:latin typeface="Montserrat"/>
              <a:ea typeface="Montserrat"/>
              <a:cs typeface="Montserrat"/>
              <a:sym typeface="Montserrat"/>
            </a:endParaRPr>
          </a:p>
        </p:txBody>
      </p:sp>
      <p:sp>
        <p:nvSpPr>
          <p:cNvPr id="793" name="Google Shape;793;p50"/>
          <p:cNvSpPr txBox="1"/>
          <p:nvPr>
            <p:ph type="title"/>
          </p:nvPr>
        </p:nvSpPr>
        <p:spPr>
          <a:xfrm>
            <a:off x="4516201" y="4054750"/>
            <a:ext cx="1116600" cy="923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800">
                <a:solidFill>
                  <a:srgbClr val="333333"/>
                </a:solidFill>
                <a:latin typeface="Montserrat"/>
                <a:ea typeface="Montserrat"/>
                <a:cs typeface="Montserrat"/>
                <a:sym typeface="Montserrat"/>
              </a:rPr>
              <a:t>Обговоріть: коли вдома можна закривати кран, щоби не марнувати воду.</a:t>
            </a:r>
            <a:endParaRPr b="1" sz="800">
              <a:solidFill>
                <a:srgbClr val="333333"/>
              </a:solidFill>
              <a:latin typeface="Montserrat"/>
              <a:ea typeface="Montserrat"/>
              <a:cs typeface="Montserrat"/>
              <a:sym typeface="Montserrat"/>
            </a:endParaRPr>
          </a:p>
        </p:txBody>
      </p:sp>
      <p:sp>
        <p:nvSpPr>
          <p:cNvPr id="794" name="Google Shape;794;p50"/>
          <p:cNvSpPr txBox="1"/>
          <p:nvPr>
            <p:ph type="title"/>
          </p:nvPr>
        </p:nvSpPr>
        <p:spPr>
          <a:xfrm>
            <a:off x="5935975" y="2586411"/>
            <a:ext cx="3013500" cy="677078"/>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700">
                <a:solidFill>
                  <a:srgbClr val="333333"/>
                </a:solidFill>
                <a:latin typeface="Montserrat"/>
                <a:ea typeface="Montserrat"/>
                <a:cs typeface="Montserrat"/>
                <a:sym typeface="Montserrat"/>
              </a:rPr>
              <a:t>Запитання для дитини</a:t>
            </a:r>
            <a:endParaRPr b="1" sz="1700">
              <a:solidFill>
                <a:srgbClr val="333333"/>
              </a:solidFill>
              <a:latin typeface="Montserrat"/>
              <a:ea typeface="Montserrat"/>
              <a:cs typeface="Montserrat"/>
              <a:sym typeface="Montserrat"/>
            </a:endParaRPr>
          </a:p>
        </p:txBody>
      </p:sp>
      <p:pic>
        <p:nvPicPr>
          <p:cNvPr id="795" name="Google Shape;795;p50" title="Polygon 21.png"/>
          <p:cNvPicPr preferRelativeResize="0"/>
          <p:nvPr/>
        </p:nvPicPr>
        <p:blipFill rotWithShape="1">
          <a:blip r:embed="rId10">
            <a:alphaModFix/>
          </a:blip>
          <a:srcRect b="0" l="0" r="0" t="0"/>
          <a:stretch/>
        </p:blipFill>
        <p:spPr>
          <a:xfrm>
            <a:off x="6048969" y="3295617"/>
            <a:ext cx="181991" cy="394075"/>
          </a:xfrm>
          <a:prstGeom prst="rect">
            <a:avLst/>
          </a:prstGeom>
          <a:noFill/>
          <a:ln>
            <a:noFill/>
          </a:ln>
        </p:spPr>
      </p:pic>
      <p:pic>
        <p:nvPicPr>
          <p:cNvPr id="796" name="Google Shape;796;p50" title="Polygon 21.png"/>
          <p:cNvPicPr preferRelativeResize="0"/>
          <p:nvPr/>
        </p:nvPicPr>
        <p:blipFill rotWithShape="1">
          <a:blip r:embed="rId10">
            <a:alphaModFix/>
          </a:blip>
          <a:srcRect b="0" l="0" r="0" t="0"/>
          <a:stretch/>
        </p:blipFill>
        <p:spPr>
          <a:xfrm>
            <a:off x="6048969" y="3810597"/>
            <a:ext cx="181991" cy="394075"/>
          </a:xfrm>
          <a:prstGeom prst="rect">
            <a:avLst/>
          </a:prstGeom>
          <a:noFill/>
          <a:ln>
            <a:noFill/>
          </a:ln>
        </p:spPr>
      </p:pic>
      <p:pic>
        <p:nvPicPr>
          <p:cNvPr id="797" name="Google Shape;797;p50" title="Polygon 21.png"/>
          <p:cNvPicPr preferRelativeResize="0"/>
          <p:nvPr/>
        </p:nvPicPr>
        <p:blipFill rotWithShape="1">
          <a:blip r:embed="rId10">
            <a:alphaModFix/>
          </a:blip>
          <a:srcRect b="0" l="0" r="0" t="0"/>
          <a:stretch/>
        </p:blipFill>
        <p:spPr>
          <a:xfrm>
            <a:off x="6048969" y="4316247"/>
            <a:ext cx="181991" cy="394075"/>
          </a:xfrm>
          <a:prstGeom prst="rect">
            <a:avLst/>
          </a:prstGeom>
          <a:noFill/>
          <a:ln>
            <a:noFill/>
          </a:ln>
        </p:spPr>
      </p:pic>
      <p:sp>
        <p:nvSpPr>
          <p:cNvPr id="798" name="Google Shape;798;p50"/>
          <p:cNvSpPr txBox="1"/>
          <p:nvPr>
            <p:ph type="title"/>
          </p:nvPr>
        </p:nvSpPr>
        <p:spPr>
          <a:xfrm>
            <a:off x="6322998" y="3131205"/>
            <a:ext cx="2180700" cy="723245"/>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000">
                <a:solidFill>
                  <a:srgbClr val="333333"/>
                </a:solidFill>
                <a:latin typeface="Montserrat"/>
                <a:ea typeface="Montserrat"/>
                <a:cs typeface="Montserrat"/>
                <a:sym typeface="Montserrat"/>
              </a:rPr>
              <a:t>Чи багато води набралося за 10 секунд?</a:t>
            </a:r>
            <a:endParaRPr b="1" sz="1000">
              <a:solidFill>
                <a:srgbClr val="333333"/>
              </a:solidFill>
              <a:latin typeface="Montserrat"/>
              <a:ea typeface="Montserrat"/>
              <a:cs typeface="Montserrat"/>
              <a:sym typeface="Montserrat"/>
            </a:endParaRPr>
          </a:p>
        </p:txBody>
      </p:sp>
      <p:sp>
        <p:nvSpPr>
          <p:cNvPr id="799" name="Google Shape;799;p50"/>
          <p:cNvSpPr txBox="1"/>
          <p:nvPr>
            <p:ph type="title"/>
          </p:nvPr>
        </p:nvSpPr>
        <p:spPr>
          <a:xfrm>
            <a:off x="6322998" y="3659566"/>
            <a:ext cx="2180700" cy="723245"/>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000">
                <a:solidFill>
                  <a:srgbClr val="333333"/>
                </a:solidFill>
                <a:latin typeface="Montserrat"/>
                <a:ea typeface="Montserrat"/>
                <a:cs typeface="Montserrat"/>
                <a:sym typeface="Montserrat"/>
              </a:rPr>
              <a:t>Що буде, якщо залишити кран відкритим довше?</a:t>
            </a:r>
            <a:endParaRPr b="1" sz="1000">
              <a:solidFill>
                <a:srgbClr val="333333"/>
              </a:solidFill>
              <a:latin typeface="Montserrat"/>
              <a:ea typeface="Montserrat"/>
              <a:cs typeface="Montserrat"/>
              <a:sym typeface="Montserrat"/>
            </a:endParaRPr>
          </a:p>
        </p:txBody>
      </p:sp>
      <p:sp>
        <p:nvSpPr>
          <p:cNvPr id="800" name="Google Shape;800;p50"/>
          <p:cNvSpPr txBox="1"/>
          <p:nvPr>
            <p:ph type="title"/>
          </p:nvPr>
        </p:nvSpPr>
        <p:spPr>
          <a:xfrm>
            <a:off x="6322998" y="4178102"/>
            <a:ext cx="2180700" cy="723245"/>
          </a:xfrm>
          <a:prstGeom prst="rect">
            <a:avLst/>
          </a:prstGeom>
          <a:noFill/>
          <a:ln>
            <a:noFill/>
          </a:ln>
        </p:spPr>
        <p:txBody>
          <a:bodyPr anchorCtr="0" anchor="ctr" bIns="91425" lIns="91425" spcFirstLastPara="1" rIns="91425" wrap="square" tIns="91425">
            <a:spAutoFit/>
          </a:bodyPr>
          <a:lstStyle/>
          <a:p>
            <a:pPr indent="0" lvl="0" marL="0" rtl="0" algn="l">
              <a:lnSpc>
                <a:spcPct val="100000"/>
              </a:lnSpc>
              <a:spcBef>
                <a:spcPts val="1400"/>
              </a:spcBef>
              <a:spcAft>
                <a:spcPts val="400"/>
              </a:spcAft>
              <a:buSzPts val="2800"/>
              <a:buNone/>
            </a:pPr>
            <a:r>
              <a:rPr b="1" lang="uk" sz="1000">
                <a:solidFill>
                  <a:srgbClr val="333333"/>
                </a:solidFill>
                <a:latin typeface="Montserrat"/>
                <a:ea typeface="Montserrat"/>
                <a:cs typeface="Montserrat"/>
                <a:sym typeface="Montserrat"/>
              </a:rPr>
              <a:t>Яку водну звичку можна запровадити вдома?</a:t>
            </a:r>
            <a:endParaRPr b="1" sz="1000">
              <a:solidFill>
                <a:srgbClr val="333333"/>
              </a:solidFill>
              <a:latin typeface="Montserrat"/>
              <a:ea typeface="Montserrat"/>
              <a:cs typeface="Montserrat"/>
              <a:sym typeface="Montserrat"/>
            </a:endParaRPr>
          </a:p>
        </p:txBody>
      </p:sp>
      <p:pic>
        <p:nvPicPr>
          <p:cNvPr id="801" name="Google Shape;801;p50" title="Group 198.png"/>
          <p:cNvPicPr preferRelativeResize="0"/>
          <p:nvPr/>
        </p:nvPicPr>
        <p:blipFill rotWithShape="1">
          <a:blip r:embed="rId11">
            <a:alphaModFix/>
          </a:blip>
          <a:srcRect b="0" l="0" r="0" t="0"/>
          <a:stretch/>
        </p:blipFill>
        <p:spPr>
          <a:xfrm>
            <a:off x="348628" y="3407570"/>
            <a:ext cx="725401" cy="646009"/>
          </a:xfrm>
          <a:prstGeom prst="rect">
            <a:avLst/>
          </a:prstGeom>
          <a:noFill/>
          <a:ln>
            <a:noFill/>
          </a:ln>
        </p:spPr>
      </p:pic>
      <p:pic>
        <p:nvPicPr>
          <p:cNvPr id="802" name="Google Shape;802;p50" title="bowl.png"/>
          <p:cNvPicPr preferRelativeResize="0"/>
          <p:nvPr/>
        </p:nvPicPr>
        <p:blipFill rotWithShape="1">
          <a:blip r:embed="rId8">
            <a:alphaModFix/>
          </a:blip>
          <a:srcRect b="0" l="0" r="0" t="0"/>
          <a:stretch/>
        </p:blipFill>
        <p:spPr>
          <a:xfrm>
            <a:off x="1324843" y="3553537"/>
            <a:ext cx="802075" cy="497456"/>
          </a:xfrm>
          <a:prstGeom prst="rect">
            <a:avLst/>
          </a:prstGeom>
          <a:noFill/>
          <a:ln>
            <a:noFill/>
          </a:ln>
        </p:spPr>
      </p:pic>
      <p:pic>
        <p:nvPicPr>
          <p:cNvPr id="803" name="Google Shape;803;p50" title="png-temperature-tachometer-technology-equipment-2.png"/>
          <p:cNvPicPr preferRelativeResize="0"/>
          <p:nvPr/>
        </p:nvPicPr>
        <p:blipFill rotWithShape="1">
          <a:blip r:embed="rId7">
            <a:alphaModFix/>
          </a:blip>
          <a:srcRect b="0" l="0" r="0" t="0"/>
          <a:stretch/>
        </p:blipFill>
        <p:spPr>
          <a:xfrm>
            <a:off x="3522474" y="3346801"/>
            <a:ext cx="609926" cy="728275"/>
          </a:xfrm>
          <a:prstGeom prst="rect">
            <a:avLst/>
          </a:prstGeom>
          <a:noFill/>
          <a:ln>
            <a:noFill/>
          </a:ln>
        </p:spPr>
      </p:pic>
      <p:pic>
        <p:nvPicPr>
          <p:cNvPr id="804" name="Google Shape;804;p50" title="Group 217.png"/>
          <p:cNvPicPr preferRelativeResize="0"/>
          <p:nvPr/>
        </p:nvPicPr>
        <p:blipFill rotWithShape="1">
          <a:blip r:embed="rId12">
            <a:alphaModFix/>
          </a:blip>
          <a:srcRect b="0" l="0" r="0" t="0"/>
          <a:stretch/>
        </p:blipFill>
        <p:spPr>
          <a:xfrm>
            <a:off x="2374934" y="3553537"/>
            <a:ext cx="802075" cy="497456"/>
          </a:xfrm>
          <a:prstGeom prst="rect">
            <a:avLst/>
          </a:prstGeom>
          <a:noFill/>
          <a:ln>
            <a:noFill/>
          </a:ln>
        </p:spPr>
      </p:pic>
      <p:pic>
        <p:nvPicPr>
          <p:cNvPr id="805" name="Google Shape;805;p50" title="Group 218.png"/>
          <p:cNvPicPr preferRelativeResize="0"/>
          <p:nvPr/>
        </p:nvPicPr>
        <p:blipFill rotWithShape="1">
          <a:blip r:embed="rId13">
            <a:alphaModFix/>
          </a:blip>
          <a:srcRect b="0" l="0" r="0" t="0"/>
          <a:stretch/>
        </p:blipFill>
        <p:spPr>
          <a:xfrm flipH="1">
            <a:off x="2167975" y="1370347"/>
            <a:ext cx="725400" cy="1059826"/>
          </a:xfrm>
          <a:prstGeom prst="rect">
            <a:avLst/>
          </a:prstGeom>
          <a:noFill/>
          <a:ln>
            <a:noFill/>
          </a:ln>
        </p:spPr>
      </p:pic>
      <p:pic>
        <p:nvPicPr>
          <p:cNvPr id="806" name="Google Shape;806;p50" title="Group 218.png"/>
          <p:cNvPicPr preferRelativeResize="0"/>
          <p:nvPr/>
        </p:nvPicPr>
        <p:blipFill rotWithShape="1">
          <a:blip r:embed="rId13">
            <a:alphaModFix/>
          </a:blip>
          <a:srcRect b="0" l="0" r="0" t="0"/>
          <a:stretch/>
        </p:blipFill>
        <p:spPr>
          <a:xfrm flipH="1">
            <a:off x="4733459" y="3377145"/>
            <a:ext cx="442172" cy="646000"/>
          </a:xfrm>
          <a:prstGeom prst="rect">
            <a:avLst/>
          </a:prstGeom>
          <a:noFill/>
          <a:ln>
            <a:noFill/>
          </a:ln>
        </p:spPr>
      </p:pic>
      <p:pic>
        <p:nvPicPr>
          <p:cNvPr id="807" name="Google Shape;807;p50"/>
          <p:cNvPicPr preferRelativeResize="0"/>
          <p:nvPr/>
        </p:nvPicPr>
        <p:blipFill rotWithShape="1">
          <a:blip r:embed="rId14">
            <a:alphaModFix/>
          </a:blip>
          <a:srcRect b="0" l="0" r="0" t="0"/>
          <a:stretch/>
        </p:blipFill>
        <p:spPr>
          <a:xfrm rot="-610481">
            <a:off x="8141755" y="3778518"/>
            <a:ext cx="903012" cy="12890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895F7"/>
        </a:solidFill>
      </p:bgPr>
    </p:bg>
    <p:spTree>
      <p:nvGrpSpPr>
        <p:cNvPr id="811" name="Shape 811"/>
        <p:cNvGrpSpPr/>
        <p:nvPr/>
      </p:nvGrpSpPr>
      <p:grpSpPr>
        <a:xfrm>
          <a:off x="0" y="0"/>
          <a:ext cx="0" cy="0"/>
          <a:chOff x="0" y="0"/>
          <a:chExt cx="0" cy="0"/>
        </a:xfrm>
      </p:grpSpPr>
      <p:sp>
        <p:nvSpPr>
          <p:cNvPr id="812" name="Google Shape;812;p51"/>
          <p:cNvSpPr txBox="1"/>
          <p:nvPr>
            <p:ph idx="4294967295" type="ctrTitle"/>
          </p:nvPr>
        </p:nvSpPr>
        <p:spPr>
          <a:xfrm>
            <a:off x="434025" y="738154"/>
            <a:ext cx="4063500" cy="1585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4300" u="none" cap="none" strike="noStrike">
                <a:solidFill>
                  <a:schemeClr val="lt1"/>
                </a:solidFill>
                <a:latin typeface="Montserrat"/>
                <a:ea typeface="Montserrat"/>
                <a:cs typeface="Montserrat"/>
                <a:sym typeface="Montserrat"/>
              </a:rPr>
              <a:t>МОЛОДЦІ, ДРУЗІ </a:t>
            </a:r>
            <a:br>
              <a:rPr b="1" i="0" lang="uk" sz="4300" u="none" cap="none" strike="noStrike">
                <a:solidFill>
                  <a:schemeClr val="lt1"/>
                </a:solidFill>
                <a:latin typeface="Montserrat"/>
                <a:ea typeface="Montserrat"/>
                <a:cs typeface="Montserrat"/>
                <a:sym typeface="Montserrat"/>
              </a:rPr>
            </a:br>
            <a:r>
              <a:rPr b="1" i="0" lang="uk" sz="4300" u="none" cap="none" strike="noStrike">
                <a:solidFill>
                  <a:schemeClr val="lt1"/>
                </a:solidFill>
                <a:latin typeface="Montserrat"/>
                <a:ea typeface="Montserrat"/>
                <a:cs typeface="Montserrat"/>
                <a:sym typeface="Montserrat"/>
              </a:rPr>
              <a:t>ВОДИ!</a:t>
            </a:r>
            <a:endParaRPr b="1" i="0" sz="4300" u="none" cap="none" strike="noStrike">
              <a:solidFill>
                <a:schemeClr val="lt1"/>
              </a:solidFill>
              <a:latin typeface="Montserrat"/>
              <a:ea typeface="Montserrat"/>
              <a:cs typeface="Montserrat"/>
              <a:sym typeface="Montserrat"/>
            </a:endParaRPr>
          </a:p>
        </p:txBody>
      </p:sp>
      <p:sp>
        <p:nvSpPr>
          <p:cNvPr id="813" name="Google Shape;813;p51"/>
          <p:cNvSpPr txBox="1"/>
          <p:nvPr>
            <p:ph idx="4294967295" type="ctrTitle"/>
          </p:nvPr>
        </p:nvSpPr>
        <p:spPr>
          <a:xfrm>
            <a:off x="434032" y="4253025"/>
            <a:ext cx="2818500" cy="5232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i="0" lang="uk" sz="2200" u="none" cap="none" strike="noStrike">
                <a:solidFill>
                  <a:schemeClr val="lt1"/>
                </a:solidFill>
                <a:latin typeface="Montserrat"/>
                <a:ea typeface="Montserrat"/>
                <a:cs typeface="Montserrat"/>
                <a:sym typeface="Montserrat"/>
              </a:rPr>
              <a:t>Місію виконано!</a:t>
            </a:r>
            <a:endParaRPr b="1" i="0" sz="2200" u="none" cap="none" strike="noStrike">
              <a:solidFill>
                <a:schemeClr val="lt1"/>
              </a:solidFill>
              <a:latin typeface="Montserrat"/>
              <a:ea typeface="Montserrat"/>
              <a:cs typeface="Montserrat"/>
              <a:sym typeface="Montserrat"/>
            </a:endParaRPr>
          </a:p>
        </p:txBody>
      </p:sp>
      <p:pic>
        <p:nvPicPr>
          <p:cNvPr id="814" name="Google Shape;814;p51" title="medal.png"/>
          <p:cNvPicPr preferRelativeResize="0"/>
          <p:nvPr/>
        </p:nvPicPr>
        <p:blipFill rotWithShape="1">
          <a:blip r:embed="rId3">
            <a:alphaModFix/>
          </a:blip>
          <a:srcRect b="0" l="0" r="0" t="0"/>
          <a:stretch/>
        </p:blipFill>
        <p:spPr>
          <a:xfrm>
            <a:off x="395300" y="3099750"/>
            <a:ext cx="1153275" cy="1153275"/>
          </a:xfrm>
          <a:prstGeom prst="rect">
            <a:avLst/>
          </a:prstGeom>
          <a:noFill/>
          <a:ln>
            <a:noFill/>
          </a:ln>
        </p:spPr>
      </p:pic>
      <p:pic>
        <p:nvPicPr>
          <p:cNvPr id="815" name="Google Shape;815;p51"/>
          <p:cNvPicPr preferRelativeResize="0"/>
          <p:nvPr/>
        </p:nvPicPr>
        <p:blipFill rotWithShape="1">
          <a:blip r:embed="rId4">
            <a:alphaModFix/>
          </a:blip>
          <a:srcRect b="0" l="0" r="0" t="0"/>
          <a:stretch/>
        </p:blipFill>
        <p:spPr>
          <a:xfrm>
            <a:off x="3638696" y="634509"/>
            <a:ext cx="4505547" cy="5143500"/>
          </a:xfrm>
          <a:prstGeom prst="rect">
            <a:avLst/>
          </a:prstGeom>
          <a:noFill/>
          <a:ln>
            <a:noFill/>
          </a:ln>
        </p:spPr>
      </p:pic>
      <p:sp>
        <p:nvSpPr>
          <p:cNvPr id="816" name="Google Shape;816;p51"/>
          <p:cNvSpPr/>
          <p:nvPr/>
        </p:nvSpPr>
        <p:spPr>
          <a:xfrm>
            <a:off x="25" y="-40607"/>
            <a:ext cx="9144000" cy="6882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17" name="Google Shape;817;p51" title="Logo (1).png"/>
          <p:cNvPicPr preferRelativeResize="0"/>
          <p:nvPr/>
        </p:nvPicPr>
        <p:blipFill>
          <a:blip r:embed="rId5">
            <a:alphaModFix/>
          </a:blip>
          <a:stretch>
            <a:fillRect/>
          </a:stretch>
        </p:blipFill>
        <p:spPr>
          <a:xfrm>
            <a:off x="5572125" y="104746"/>
            <a:ext cx="3322737" cy="397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73D89E"/>
        </a:solidFill>
      </p:bgPr>
    </p:bg>
    <p:spTree>
      <p:nvGrpSpPr>
        <p:cNvPr id="107" name="Shape 107"/>
        <p:cNvGrpSpPr/>
        <p:nvPr/>
      </p:nvGrpSpPr>
      <p:grpSpPr>
        <a:xfrm>
          <a:off x="0" y="0"/>
          <a:ext cx="0" cy="0"/>
          <a:chOff x="0" y="0"/>
          <a:chExt cx="0" cy="0"/>
        </a:xfrm>
      </p:grpSpPr>
      <p:pic>
        <p:nvPicPr>
          <p:cNvPr id="108" name="Google Shape;108;p7" title="Vector 18.png"/>
          <p:cNvPicPr preferRelativeResize="0"/>
          <p:nvPr/>
        </p:nvPicPr>
        <p:blipFill rotWithShape="1">
          <a:blip r:embed="rId3">
            <a:alphaModFix/>
          </a:blip>
          <a:srcRect b="0" l="0" r="0" t="0"/>
          <a:stretch/>
        </p:blipFill>
        <p:spPr>
          <a:xfrm>
            <a:off x="291988" y="829456"/>
            <a:ext cx="2892255" cy="1628422"/>
          </a:xfrm>
          <a:prstGeom prst="rect">
            <a:avLst/>
          </a:prstGeom>
          <a:noFill/>
          <a:ln>
            <a:noFill/>
          </a:ln>
        </p:spPr>
      </p:pic>
      <p:pic>
        <p:nvPicPr>
          <p:cNvPr id="109" name="Google Shape;109;p7" title="Vector 18.png"/>
          <p:cNvPicPr preferRelativeResize="0"/>
          <p:nvPr/>
        </p:nvPicPr>
        <p:blipFill rotWithShape="1">
          <a:blip r:embed="rId3">
            <a:alphaModFix/>
          </a:blip>
          <a:srcRect b="0" l="0" r="0" t="0"/>
          <a:stretch/>
        </p:blipFill>
        <p:spPr>
          <a:xfrm>
            <a:off x="5781576" y="660400"/>
            <a:ext cx="2839898" cy="1981450"/>
          </a:xfrm>
          <a:prstGeom prst="rect">
            <a:avLst/>
          </a:prstGeom>
          <a:noFill/>
          <a:ln>
            <a:noFill/>
          </a:ln>
        </p:spPr>
      </p:pic>
      <p:pic>
        <p:nvPicPr>
          <p:cNvPr id="110" name="Google Shape;110;p7" title="Vector 18.png"/>
          <p:cNvPicPr preferRelativeResize="0"/>
          <p:nvPr/>
        </p:nvPicPr>
        <p:blipFill rotWithShape="1">
          <a:blip r:embed="rId3">
            <a:alphaModFix/>
          </a:blip>
          <a:srcRect b="0" l="0" r="0" t="0"/>
          <a:stretch/>
        </p:blipFill>
        <p:spPr>
          <a:xfrm>
            <a:off x="153647" y="2607076"/>
            <a:ext cx="3030596" cy="2366010"/>
          </a:xfrm>
          <a:prstGeom prst="rect">
            <a:avLst/>
          </a:prstGeom>
          <a:noFill/>
          <a:ln>
            <a:noFill/>
          </a:ln>
        </p:spPr>
      </p:pic>
      <p:pic>
        <p:nvPicPr>
          <p:cNvPr id="111" name="Google Shape;111;p7" title="Vector 18.png"/>
          <p:cNvPicPr preferRelativeResize="0"/>
          <p:nvPr/>
        </p:nvPicPr>
        <p:blipFill rotWithShape="1">
          <a:blip r:embed="rId3">
            <a:alphaModFix/>
          </a:blip>
          <a:srcRect b="0" l="0" r="0" t="0"/>
          <a:stretch/>
        </p:blipFill>
        <p:spPr>
          <a:xfrm>
            <a:off x="5836438" y="2978836"/>
            <a:ext cx="3227157" cy="1981458"/>
          </a:xfrm>
          <a:prstGeom prst="rect">
            <a:avLst/>
          </a:prstGeom>
          <a:noFill/>
          <a:ln>
            <a:noFill/>
          </a:ln>
        </p:spPr>
      </p:pic>
      <p:pic>
        <p:nvPicPr>
          <p:cNvPr id="112" name="Google Shape;112;p7" title="Group 85.png"/>
          <p:cNvPicPr preferRelativeResize="0"/>
          <p:nvPr/>
        </p:nvPicPr>
        <p:blipFill rotWithShape="1">
          <a:blip r:embed="rId4">
            <a:alphaModFix/>
          </a:blip>
          <a:srcRect b="0" l="0" r="59721" t="0"/>
          <a:stretch/>
        </p:blipFill>
        <p:spPr>
          <a:xfrm rot="-498592">
            <a:off x="6568677" y="3320846"/>
            <a:ext cx="1253881" cy="1605019"/>
          </a:xfrm>
          <a:prstGeom prst="rect">
            <a:avLst/>
          </a:prstGeom>
          <a:noFill/>
          <a:ln>
            <a:noFill/>
          </a:ln>
        </p:spPr>
      </p:pic>
      <p:pic>
        <p:nvPicPr>
          <p:cNvPr id="113" name="Google Shape;113;p7" title="magnific_a-minimalist-3d-render-sh_2902567171.png"/>
          <p:cNvPicPr preferRelativeResize="0"/>
          <p:nvPr/>
        </p:nvPicPr>
        <p:blipFill rotWithShape="1">
          <a:blip r:embed="rId5">
            <a:alphaModFix/>
          </a:blip>
          <a:srcRect b="0" l="0" r="0" t="0"/>
          <a:stretch/>
        </p:blipFill>
        <p:spPr>
          <a:xfrm>
            <a:off x="413612" y="2688308"/>
            <a:ext cx="2098883" cy="2189638"/>
          </a:xfrm>
          <a:prstGeom prst="rect">
            <a:avLst/>
          </a:prstGeom>
          <a:noFill/>
          <a:ln>
            <a:noFill/>
          </a:ln>
        </p:spPr>
      </p:pic>
      <p:sp>
        <p:nvSpPr>
          <p:cNvPr id="114" name="Google Shape;114;p7"/>
          <p:cNvSpPr txBox="1"/>
          <p:nvPr/>
        </p:nvSpPr>
        <p:spPr>
          <a:xfrm>
            <a:off x="366154" y="227121"/>
            <a:ext cx="5902800" cy="478200"/>
          </a:xfrm>
          <a:prstGeom prst="rect">
            <a:avLst/>
          </a:prstGeom>
          <a:noFill/>
          <a:ln>
            <a:noFill/>
          </a:ln>
        </p:spPr>
        <p:txBody>
          <a:bodyPr anchorCtr="0" anchor="t" bIns="53825" lIns="53825" spcFirstLastPara="1" rIns="53825" wrap="square" tIns="53825">
            <a:spAutoFit/>
          </a:bodyPr>
          <a:lstStyle/>
          <a:p>
            <a:pPr indent="0" lvl="0" marL="0" marR="0" rtl="0" algn="l">
              <a:lnSpc>
                <a:spcPct val="115000"/>
              </a:lnSpc>
              <a:spcBef>
                <a:spcPts val="0"/>
              </a:spcBef>
              <a:spcAft>
                <a:spcPts val="0"/>
              </a:spcAft>
              <a:buClr>
                <a:srgbClr val="000000"/>
              </a:buClr>
              <a:buSzPts val="1300"/>
              <a:buFont typeface="Arial"/>
              <a:buNone/>
            </a:pPr>
            <a:r>
              <a:rPr b="1" i="0" lang="uk" sz="2400" u="none" cap="none" strike="noStrike">
                <a:solidFill>
                  <a:schemeClr val="lt1"/>
                </a:solidFill>
                <a:latin typeface="Montserrat"/>
                <a:ea typeface="Montserrat"/>
                <a:cs typeface="Montserrat"/>
                <a:sym typeface="Montserrat"/>
              </a:rPr>
              <a:t>Привіт! Я — Краплинка Капі!</a:t>
            </a:r>
            <a:endParaRPr b="1" i="0" sz="2400" u="none" cap="none" strike="noStrike">
              <a:solidFill>
                <a:schemeClr val="lt1"/>
              </a:solidFill>
              <a:latin typeface="Montserrat"/>
              <a:ea typeface="Montserrat"/>
              <a:cs typeface="Montserrat"/>
              <a:sym typeface="Montserrat"/>
            </a:endParaRPr>
          </a:p>
        </p:txBody>
      </p:sp>
      <p:grpSp>
        <p:nvGrpSpPr>
          <p:cNvPr id="115" name="Google Shape;115;p7"/>
          <p:cNvGrpSpPr/>
          <p:nvPr/>
        </p:nvGrpSpPr>
        <p:grpSpPr>
          <a:xfrm rot="-309848">
            <a:off x="6320802" y="2694220"/>
            <a:ext cx="2592812" cy="1417662"/>
            <a:chOff x="4299173" y="6583383"/>
            <a:chExt cx="4402913" cy="2407364"/>
          </a:xfrm>
        </p:grpSpPr>
        <p:pic>
          <p:nvPicPr>
            <p:cNvPr id="116" name="Google Shape;116;p7" title="reflekcia-blue.png"/>
            <p:cNvPicPr preferRelativeResize="0"/>
            <p:nvPr/>
          </p:nvPicPr>
          <p:blipFill rotWithShape="1">
            <a:blip r:embed="rId6">
              <a:alphaModFix/>
            </a:blip>
            <a:srcRect b="0" l="0" r="0" t="0"/>
            <a:stretch/>
          </p:blipFill>
          <p:spPr>
            <a:xfrm rot="512414">
              <a:off x="4410129" y="6883815"/>
              <a:ext cx="4181000" cy="1806500"/>
            </a:xfrm>
            <a:prstGeom prst="rect">
              <a:avLst/>
            </a:prstGeom>
            <a:noFill/>
            <a:ln>
              <a:noFill/>
            </a:ln>
          </p:spPr>
        </p:pic>
        <p:sp>
          <p:nvSpPr>
            <p:cNvPr id="117" name="Google Shape;117;p7"/>
            <p:cNvSpPr txBox="1"/>
            <p:nvPr/>
          </p:nvSpPr>
          <p:spPr>
            <a:xfrm rot="512536">
              <a:off x="5100651" y="7346570"/>
              <a:ext cx="3178967" cy="915245"/>
            </a:xfrm>
            <a:prstGeom prst="rect">
              <a:avLst/>
            </a:prstGeom>
            <a:noFill/>
            <a:ln>
              <a:noFill/>
            </a:ln>
          </p:spPr>
          <p:txBody>
            <a:bodyPr anchorCtr="0" anchor="t" bIns="53825" lIns="53825" spcFirstLastPara="1" rIns="53825" wrap="square" tIns="53825">
              <a:spAutoFit/>
            </a:bodyPr>
            <a:lstStyle/>
            <a:p>
              <a:pPr indent="0" lvl="0" marL="0" marR="0" rtl="0" algn="l">
                <a:lnSpc>
                  <a:spcPct val="115000"/>
                </a:lnSpc>
                <a:spcBef>
                  <a:spcPts val="0"/>
                </a:spcBef>
                <a:spcAft>
                  <a:spcPts val="0"/>
                </a:spcAft>
                <a:buClr>
                  <a:srgbClr val="000000"/>
                </a:buClr>
                <a:buSzPts val="1300"/>
                <a:buFont typeface="Arial"/>
                <a:buNone/>
              </a:pPr>
              <a:r>
                <a:rPr b="1" i="0" lang="uk" sz="1300" u="none" cap="none" strike="noStrike">
                  <a:solidFill>
                    <a:schemeClr val="lt1"/>
                  </a:solidFill>
                  <a:latin typeface="Montserrat"/>
                  <a:ea typeface="Montserrat"/>
                  <a:cs typeface="Montserrat"/>
                  <a:sym typeface="Montserrat"/>
                </a:rPr>
                <a:t>Я дуже маленька, але дуже важлива.</a:t>
              </a:r>
              <a:endParaRPr b="1" i="0" sz="1300" u="none" cap="none" strike="noStrike">
                <a:solidFill>
                  <a:schemeClr val="lt1"/>
                </a:solidFill>
                <a:latin typeface="Montserrat"/>
                <a:ea typeface="Montserrat"/>
                <a:cs typeface="Montserrat"/>
                <a:sym typeface="Montserrat"/>
              </a:endParaRPr>
            </a:p>
          </p:txBody>
        </p:sp>
      </p:grpSp>
      <p:grpSp>
        <p:nvGrpSpPr>
          <p:cNvPr id="118" name="Google Shape;118;p7"/>
          <p:cNvGrpSpPr/>
          <p:nvPr/>
        </p:nvGrpSpPr>
        <p:grpSpPr>
          <a:xfrm flipH="1">
            <a:off x="1533493" y="611484"/>
            <a:ext cx="2592812" cy="1417662"/>
            <a:chOff x="5137868" y="2266215"/>
            <a:chExt cx="4402912" cy="2407363"/>
          </a:xfrm>
        </p:grpSpPr>
        <p:pic>
          <p:nvPicPr>
            <p:cNvPr id="119" name="Google Shape;119;p7" title="reflekcia-blue.png"/>
            <p:cNvPicPr preferRelativeResize="0"/>
            <p:nvPr/>
          </p:nvPicPr>
          <p:blipFill rotWithShape="1">
            <a:blip r:embed="rId6">
              <a:alphaModFix/>
            </a:blip>
            <a:srcRect b="0" l="0" r="0" t="0"/>
            <a:stretch/>
          </p:blipFill>
          <p:spPr>
            <a:xfrm rot="512414">
              <a:off x="5248824" y="2566647"/>
              <a:ext cx="4181000" cy="1806499"/>
            </a:xfrm>
            <a:prstGeom prst="rect">
              <a:avLst/>
            </a:prstGeom>
            <a:noFill/>
            <a:ln>
              <a:noFill/>
            </a:ln>
          </p:spPr>
        </p:pic>
        <p:sp>
          <p:nvSpPr>
            <p:cNvPr id="120" name="Google Shape;120;p7"/>
            <p:cNvSpPr txBox="1"/>
            <p:nvPr/>
          </p:nvSpPr>
          <p:spPr>
            <a:xfrm rot="512536">
              <a:off x="5622126" y="2869626"/>
              <a:ext cx="3178967" cy="1204050"/>
            </a:xfrm>
            <a:prstGeom prst="rect">
              <a:avLst/>
            </a:prstGeom>
            <a:noFill/>
            <a:ln>
              <a:noFill/>
            </a:ln>
          </p:spPr>
          <p:txBody>
            <a:bodyPr anchorCtr="0" anchor="t" bIns="53825" lIns="53825" spcFirstLastPara="1" rIns="53825" wrap="square" tIns="53825">
              <a:spAutoFit/>
            </a:bodyPr>
            <a:lstStyle/>
            <a:p>
              <a:pPr indent="0" lvl="0" marL="0" marR="0" rtl="0" algn="l">
                <a:lnSpc>
                  <a:spcPct val="100000"/>
                </a:lnSpc>
                <a:spcBef>
                  <a:spcPts val="0"/>
                </a:spcBef>
                <a:spcAft>
                  <a:spcPts val="0"/>
                </a:spcAft>
                <a:buClr>
                  <a:srgbClr val="000000"/>
                </a:buClr>
                <a:buSzPts val="1300"/>
                <a:buFont typeface="Arial"/>
                <a:buNone/>
              </a:pPr>
              <a:r>
                <a:rPr b="1" i="0" lang="uk" sz="1300" u="none" cap="none" strike="noStrike">
                  <a:solidFill>
                    <a:schemeClr val="lt1"/>
                  </a:solidFill>
                  <a:latin typeface="Montserrat"/>
                  <a:ea typeface="Montserrat"/>
                  <a:cs typeface="Montserrat"/>
                  <a:sym typeface="Montserrat"/>
                </a:rPr>
                <a:t>Я живу у воді й щодня допомагаю людям.</a:t>
              </a:r>
              <a:endParaRPr b="1" i="0" sz="1300" u="none" cap="none" strike="noStrike">
                <a:solidFill>
                  <a:schemeClr val="lt1"/>
                </a:solidFill>
                <a:latin typeface="Montserrat"/>
                <a:ea typeface="Montserrat"/>
                <a:cs typeface="Montserrat"/>
                <a:sym typeface="Montserrat"/>
              </a:endParaRPr>
            </a:p>
          </p:txBody>
        </p:sp>
      </p:grpSp>
      <p:pic>
        <p:nvPicPr>
          <p:cNvPr id="121" name="Google Shape;121;p7"/>
          <p:cNvPicPr preferRelativeResize="0"/>
          <p:nvPr/>
        </p:nvPicPr>
        <p:blipFill rotWithShape="1">
          <a:blip r:embed="rId7">
            <a:alphaModFix/>
          </a:blip>
          <a:srcRect b="0" l="0" r="0" t="0"/>
          <a:stretch/>
        </p:blipFill>
        <p:spPr>
          <a:xfrm>
            <a:off x="2379633" y="923539"/>
            <a:ext cx="4202533" cy="4272576"/>
          </a:xfrm>
          <a:prstGeom prst="rect">
            <a:avLst/>
          </a:prstGeom>
          <a:noFill/>
          <a:ln>
            <a:noFill/>
          </a:ln>
        </p:spPr>
      </p:pic>
      <p:pic>
        <p:nvPicPr>
          <p:cNvPr id="122" name="Google Shape;122;p7" title="Group 11.png"/>
          <p:cNvPicPr preferRelativeResize="0"/>
          <p:nvPr/>
        </p:nvPicPr>
        <p:blipFill rotWithShape="1">
          <a:blip r:embed="rId8">
            <a:alphaModFix/>
          </a:blip>
          <a:srcRect b="0" l="0" r="13270" t="11434"/>
          <a:stretch/>
        </p:blipFill>
        <p:spPr>
          <a:xfrm flipH="1">
            <a:off x="491750" y="638698"/>
            <a:ext cx="1452573" cy="1720339"/>
          </a:xfrm>
          <a:prstGeom prst="rect">
            <a:avLst/>
          </a:prstGeom>
          <a:noFill/>
          <a:ln>
            <a:noFill/>
          </a:ln>
        </p:spPr>
      </p:pic>
      <p:pic>
        <p:nvPicPr>
          <p:cNvPr id="123" name="Google Shape;123;p7" title="Group 228.png"/>
          <p:cNvPicPr preferRelativeResize="0"/>
          <p:nvPr/>
        </p:nvPicPr>
        <p:blipFill rotWithShape="1">
          <a:blip r:embed="rId9">
            <a:alphaModFix/>
          </a:blip>
          <a:srcRect b="0" l="0" r="0" t="0"/>
          <a:stretch/>
        </p:blipFill>
        <p:spPr>
          <a:xfrm>
            <a:off x="6366630" y="1345263"/>
            <a:ext cx="809048" cy="973073"/>
          </a:xfrm>
          <a:prstGeom prst="rect">
            <a:avLst/>
          </a:prstGeom>
          <a:noFill/>
          <a:ln>
            <a:noFill/>
          </a:ln>
        </p:spPr>
      </p:pic>
      <p:pic>
        <p:nvPicPr>
          <p:cNvPr id="124" name="Google Shape;124;p7" title="Group 229.png"/>
          <p:cNvPicPr preferRelativeResize="0"/>
          <p:nvPr/>
        </p:nvPicPr>
        <p:blipFill rotWithShape="1">
          <a:blip r:embed="rId10">
            <a:alphaModFix/>
          </a:blip>
          <a:srcRect b="0" l="0" r="0" t="0"/>
          <a:stretch/>
        </p:blipFill>
        <p:spPr>
          <a:xfrm flipH="1" rot="1905852">
            <a:off x="6790308" y="163132"/>
            <a:ext cx="1790924" cy="1651007"/>
          </a:xfrm>
          <a:prstGeom prst="rect">
            <a:avLst/>
          </a:prstGeom>
          <a:noFill/>
          <a:ln>
            <a:noFill/>
          </a:ln>
        </p:spPr>
      </p:pic>
      <p:pic>
        <p:nvPicPr>
          <p:cNvPr id="125" name="Google Shape;125;p7" title="Group 228.png"/>
          <p:cNvPicPr preferRelativeResize="0"/>
          <p:nvPr/>
        </p:nvPicPr>
        <p:blipFill rotWithShape="1">
          <a:blip r:embed="rId9">
            <a:alphaModFix/>
          </a:blip>
          <a:srcRect b="0" l="0" r="0" t="0"/>
          <a:stretch/>
        </p:blipFill>
        <p:spPr>
          <a:xfrm>
            <a:off x="7235670" y="1711386"/>
            <a:ext cx="625126" cy="751852"/>
          </a:xfrm>
          <a:prstGeom prst="rect">
            <a:avLst/>
          </a:prstGeom>
          <a:noFill/>
          <a:ln>
            <a:noFill/>
          </a:ln>
        </p:spPr>
      </p:pic>
      <p:pic>
        <p:nvPicPr>
          <p:cNvPr id="126" name="Google Shape;126;p7" title="Group 228.png"/>
          <p:cNvPicPr preferRelativeResize="0"/>
          <p:nvPr/>
        </p:nvPicPr>
        <p:blipFill rotWithShape="1">
          <a:blip r:embed="rId9">
            <a:alphaModFix/>
          </a:blip>
          <a:srcRect b="0" l="0" r="0" t="0"/>
          <a:stretch/>
        </p:blipFill>
        <p:spPr>
          <a:xfrm>
            <a:off x="5952125" y="1928283"/>
            <a:ext cx="386587" cy="46496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0" name="Shape 130"/>
        <p:cNvGrpSpPr/>
        <p:nvPr/>
      </p:nvGrpSpPr>
      <p:grpSpPr>
        <a:xfrm>
          <a:off x="0" y="0"/>
          <a:ext cx="0" cy="0"/>
          <a:chOff x="0" y="0"/>
          <a:chExt cx="0" cy="0"/>
        </a:xfrm>
      </p:grpSpPr>
      <p:sp>
        <p:nvSpPr>
          <p:cNvPr id="131" name="Google Shape;131;p9"/>
          <p:cNvSpPr txBox="1"/>
          <p:nvPr>
            <p:ph idx="4294967295" type="ctrTitle"/>
          </p:nvPr>
        </p:nvSpPr>
        <p:spPr>
          <a:xfrm>
            <a:off x="586425" y="416075"/>
            <a:ext cx="3099000" cy="595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3000" u="none" cap="none" strike="noStrike">
                <a:solidFill>
                  <a:srgbClr val="4895F7"/>
                </a:solidFill>
                <a:latin typeface="Montserrat"/>
                <a:ea typeface="Montserrat"/>
                <a:cs typeface="Montserrat"/>
                <a:sym typeface="Montserrat"/>
              </a:rPr>
              <a:t>ДЕ Я ЖИВУ?</a:t>
            </a:r>
            <a:endParaRPr b="1" i="0" sz="3000" u="none" cap="none" strike="noStrike">
              <a:solidFill>
                <a:srgbClr val="4895F7"/>
              </a:solidFill>
              <a:latin typeface="Montserrat"/>
              <a:ea typeface="Montserrat"/>
              <a:cs typeface="Montserrat"/>
              <a:sym typeface="Montserrat"/>
            </a:endParaRPr>
          </a:p>
        </p:txBody>
      </p:sp>
      <p:pic>
        <p:nvPicPr>
          <p:cNvPr id="132" name="Google Shape;132;p9" title="Group 21333.png"/>
          <p:cNvPicPr preferRelativeResize="0"/>
          <p:nvPr/>
        </p:nvPicPr>
        <p:blipFill rotWithShape="1">
          <a:blip r:embed="rId3">
            <a:alphaModFix/>
          </a:blip>
          <a:srcRect b="0" l="0" r="0" t="0"/>
          <a:stretch/>
        </p:blipFill>
        <p:spPr>
          <a:xfrm>
            <a:off x="4478491" y="2180282"/>
            <a:ext cx="2188326" cy="2358226"/>
          </a:xfrm>
          <a:prstGeom prst="rect">
            <a:avLst/>
          </a:prstGeom>
          <a:noFill/>
          <a:ln>
            <a:noFill/>
          </a:ln>
        </p:spPr>
      </p:pic>
      <p:grpSp>
        <p:nvGrpSpPr>
          <p:cNvPr id="133" name="Google Shape;133;p9"/>
          <p:cNvGrpSpPr/>
          <p:nvPr/>
        </p:nvGrpSpPr>
        <p:grpSpPr>
          <a:xfrm rot="-173473">
            <a:off x="445173" y="806413"/>
            <a:ext cx="3705679" cy="1601118"/>
            <a:chOff x="3349326" y="-844771"/>
            <a:chExt cx="3885932" cy="1679000"/>
          </a:xfrm>
        </p:grpSpPr>
        <p:pic>
          <p:nvPicPr>
            <p:cNvPr id="134" name="Google Shape;134;p9" title="reflekcia-yellow.png"/>
            <p:cNvPicPr preferRelativeResize="0"/>
            <p:nvPr/>
          </p:nvPicPr>
          <p:blipFill rotWithShape="1">
            <a:blip r:embed="rId4">
              <a:alphaModFix/>
            </a:blip>
            <a:srcRect b="0" l="0" r="0" t="0"/>
            <a:stretch/>
          </p:blipFill>
          <p:spPr>
            <a:xfrm>
              <a:off x="3349326" y="-844771"/>
              <a:ext cx="3885932" cy="1679000"/>
            </a:xfrm>
            <a:prstGeom prst="rect">
              <a:avLst/>
            </a:prstGeom>
            <a:noFill/>
            <a:ln>
              <a:noFill/>
            </a:ln>
          </p:spPr>
        </p:pic>
        <p:sp>
          <p:nvSpPr>
            <p:cNvPr id="135" name="Google Shape;135;p9"/>
            <p:cNvSpPr txBox="1"/>
            <p:nvPr/>
          </p:nvSpPr>
          <p:spPr>
            <a:xfrm>
              <a:off x="3847726" y="-562414"/>
              <a:ext cx="2866800" cy="1152900"/>
            </a:xfrm>
            <a:prstGeom prst="rect">
              <a:avLst/>
            </a:prstGeom>
            <a:noFill/>
            <a:ln>
              <a:noFill/>
            </a:ln>
          </p:spPr>
          <p:txBody>
            <a:bodyPr anchorCtr="0" anchor="t" bIns="87125" lIns="87125" spcFirstLastPara="1" rIns="87125" wrap="square" tIns="87125">
              <a:spAutoFit/>
            </a:bodyPr>
            <a:lstStyle/>
            <a:p>
              <a:pPr indent="0" lvl="0" marL="0" marR="0" rtl="0" algn="l">
                <a:lnSpc>
                  <a:spcPct val="100000"/>
                </a:lnSpc>
                <a:spcBef>
                  <a:spcPts val="0"/>
                </a:spcBef>
                <a:spcAft>
                  <a:spcPts val="0"/>
                </a:spcAft>
                <a:buClr>
                  <a:srgbClr val="000000"/>
                </a:buClr>
                <a:buSzPts val="1500"/>
                <a:buFont typeface="Arial"/>
                <a:buNone/>
              </a:pPr>
              <a:r>
                <a:rPr b="1" i="0" lang="uk" sz="1500" u="none" cap="none" strike="noStrike">
                  <a:solidFill>
                    <a:schemeClr val="lt1"/>
                  </a:solidFill>
                  <a:latin typeface="Montserrat"/>
                  <a:ea typeface="Montserrat"/>
                  <a:cs typeface="Montserrat"/>
                  <a:sym typeface="Montserrat"/>
                </a:rPr>
                <a:t>Я буваю в різних місцях: у хмарах, у дощі, </a:t>
              </a:r>
              <a:br>
                <a:rPr b="1" i="0" lang="uk" sz="1500" u="none" cap="none" strike="noStrike">
                  <a:solidFill>
                    <a:schemeClr val="lt1"/>
                  </a:solidFill>
                  <a:latin typeface="Montserrat"/>
                  <a:ea typeface="Montserrat"/>
                  <a:cs typeface="Montserrat"/>
                  <a:sym typeface="Montserrat"/>
                </a:rPr>
              </a:br>
              <a:r>
                <a:rPr b="1" i="0" lang="uk" sz="1500" u="none" cap="none" strike="noStrike">
                  <a:solidFill>
                    <a:schemeClr val="lt1"/>
                  </a:solidFill>
                  <a:latin typeface="Montserrat"/>
                  <a:ea typeface="Montserrat"/>
                  <a:cs typeface="Montserrat"/>
                  <a:sym typeface="Montserrat"/>
                </a:rPr>
                <a:t>у річках і навіть </a:t>
              </a:r>
              <a:br>
                <a:rPr b="1" i="0" lang="uk" sz="1500" u="none" cap="none" strike="noStrike">
                  <a:solidFill>
                    <a:schemeClr val="lt1"/>
                  </a:solidFill>
                  <a:latin typeface="Montserrat"/>
                  <a:ea typeface="Montserrat"/>
                  <a:cs typeface="Montserrat"/>
                  <a:sym typeface="Montserrat"/>
                </a:rPr>
              </a:br>
              <a:r>
                <a:rPr b="1" i="0" lang="uk" sz="1500" u="none" cap="none" strike="noStrike">
                  <a:solidFill>
                    <a:schemeClr val="lt1"/>
                  </a:solidFill>
                  <a:latin typeface="Montserrat"/>
                  <a:ea typeface="Montserrat"/>
                  <a:cs typeface="Montserrat"/>
                  <a:sym typeface="Montserrat"/>
                </a:rPr>
                <a:t>у твоєму домі!</a:t>
              </a:r>
              <a:endParaRPr b="1" i="0" sz="1500" u="none" cap="none" strike="noStrike">
                <a:solidFill>
                  <a:schemeClr val="lt1"/>
                </a:solidFill>
                <a:latin typeface="Montserrat"/>
                <a:ea typeface="Montserrat"/>
                <a:cs typeface="Montserrat"/>
                <a:sym typeface="Montserrat"/>
              </a:endParaRPr>
            </a:p>
          </p:txBody>
        </p:sp>
      </p:grpSp>
      <p:pic>
        <p:nvPicPr>
          <p:cNvPr id="136" name="Google Shape;136;p9"/>
          <p:cNvPicPr preferRelativeResize="0"/>
          <p:nvPr/>
        </p:nvPicPr>
        <p:blipFill rotWithShape="1">
          <a:blip r:embed="rId5">
            <a:alphaModFix/>
          </a:blip>
          <a:srcRect b="0" l="0" r="0" t="0"/>
          <a:stretch/>
        </p:blipFill>
        <p:spPr>
          <a:xfrm>
            <a:off x="1391000" y="2044354"/>
            <a:ext cx="2290204" cy="3107583"/>
          </a:xfrm>
          <a:prstGeom prst="rect">
            <a:avLst/>
          </a:prstGeom>
          <a:noFill/>
          <a:ln>
            <a:noFill/>
          </a:ln>
        </p:spPr>
      </p:pic>
      <p:pic>
        <p:nvPicPr>
          <p:cNvPr id="137" name="Google Shape;137;p9" title="Group 1321316871.png"/>
          <p:cNvPicPr preferRelativeResize="0"/>
          <p:nvPr/>
        </p:nvPicPr>
        <p:blipFill rotWithShape="1">
          <a:blip r:embed="rId6">
            <a:alphaModFix/>
          </a:blip>
          <a:srcRect b="0" l="0" r="0" t="0"/>
          <a:stretch/>
        </p:blipFill>
        <p:spPr>
          <a:xfrm>
            <a:off x="5784124" y="3342525"/>
            <a:ext cx="3098998" cy="1401207"/>
          </a:xfrm>
          <a:prstGeom prst="rect">
            <a:avLst/>
          </a:prstGeom>
          <a:noFill/>
          <a:ln>
            <a:noFill/>
          </a:ln>
        </p:spPr>
      </p:pic>
      <p:pic>
        <p:nvPicPr>
          <p:cNvPr id="138" name="Google Shape;138;p9" title="Group 1321316879.png"/>
          <p:cNvPicPr preferRelativeResize="0"/>
          <p:nvPr/>
        </p:nvPicPr>
        <p:blipFill rotWithShape="1">
          <a:blip r:embed="rId7">
            <a:alphaModFix/>
          </a:blip>
          <a:srcRect b="0" l="0" r="0" t="0"/>
          <a:stretch/>
        </p:blipFill>
        <p:spPr>
          <a:xfrm>
            <a:off x="6177921" y="-370925"/>
            <a:ext cx="2820359" cy="1186700"/>
          </a:xfrm>
          <a:prstGeom prst="rect">
            <a:avLst/>
          </a:prstGeom>
          <a:noFill/>
          <a:ln>
            <a:noFill/>
          </a:ln>
        </p:spPr>
      </p:pic>
      <p:pic>
        <p:nvPicPr>
          <p:cNvPr id="139" name="Google Shape;139;p9" title="cloud 1.png"/>
          <p:cNvPicPr preferRelativeResize="0"/>
          <p:nvPr/>
        </p:nvPicPr>
        <p:blipFill rotWithShape="1">
          <a:blip r:embed="rId8">
            <a:alphaModFix/>
          </a:blip>
          <a:srcRect b="0" l="50" r="60" t="0"/>
          <a:stretch/>
        </p:blipFill>
        <p:spPr>
          <a:xfrm>
            <a:off x="5448334" y="302299"/>
            <a:ext cx="3109240" cy="20728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3" name="Shape 143"/>
        <p:cNvGrpSpPr/>
        <p:nvPr/>
      </p:nvGrpSpPr>
      <p:grpSpPr>
        <a:xfrm>
          <a:off x="0" y="0"/>
          <a:ext cx="0" cy="0"/>
          <a:chOff x="0" y="0"/>
          <a:chExt cx="0" cy="0"/>
        </a:xfrm>
      </p:grpSpPr>
      <p:pic>
        <p:nvPicPr>
          <p:cNvPr id="144" name="Google Shape;144;p10" title="Group 21322.png"/>
          <p:cNvPicPr preferRelativeResize="0"/>
          <p:nvPr/>
        </p:nvPicPr>
        <p:blipFill rotWithShape="1">
          <a:blip r:embed="rId3">
            <a:alphaModFix/>
          </a:blip>
          <a:srcRect b="0" l="0" r="0" t="0"/>
          <a:stretch/>
        </p:blipFill>
        <p:spPr>
          <a:xfrm>
            <a:off x="4547055" y="1721070"/>
            <a:ext cx="2477510" cy="2669862"/>
          </a:xfrm>
          <a:prstGeom prst="rect">
            <a:avLst/>
          </a:prstGeom>
          <a:noFill/>
          <a:ln>
            <a:noFill/>
          </a:ln>
        </p:spPr>
      </p:pic>
      <p:pic>
        <p:nvPicPr>
          <p:cNvPr id="145" name="Google Shape;145;p10" title="cloud 2.png"/>
          <p:cNvPicPr preferRelativeResize="0"/>
          <p:nvPr/>
        </p:nvPicPr>
        <p:blipFill rotWithShape="1">
          <a:blip r:embed="rId4">
            <a:alphaModFix/>
          </a:blip>
          <a:srcRect b="0" l="239" r="229" t="0"/>
          <a:stretch/>
        </p:blipFill>
        <p:spPr>
          <a:xfrm>
            <a:off x="6014962" y="966595"/>
            <a:ext cx="1043299" cy="549329"/>
          </a:xfrm>
          <a:prstGeom prst="rect">
            <a:avLst/>
          </a:prstGeom>
          <a:noFill/>
          <a:ln>
            <a:noFill/>
          </a:ln>
        </p:spPr>
      </p:pic>
      <p:pic>
        <p:nvPicPr>
          <p:cNvPr id="146" name="Google Shape;146;p10"/>
          <p:cNvPicPr preferRelativeResize="0"/>
          <p:nvPr/>
        </p:nvPicPr>
        <p:blipFill rotWithShape="1">
          <a:blip r:embed="rId5">
            <a:alphaModFix/>
          </a:blip>
          <a:srcRect b="0" l="0" r="0" t="0"/>
          <a:stretch/>
        </p:blipFill>
        <p:spPr>
          <a:xfrm>
            <a:off x="4571995" y="3872273"/>
            <a:ext cx="513895" cy="577501"/>
          </a:xfrm>
          <a:prstGeom prst="rect">
            <a:avLst/>
          </a:prstGeom>
          <a:noFill/>
          <a:ln>
            <a:noFill/>
          </a:ln>
        </p:spPr>
      </p:pic>
      <p:pic>
        <p:nvPicPr>
          <p:cNvPr id="147" name="Google Shape;147;p10"/>
          <p:cNvPicPr preferRelativeResize="0"/>
          <p:nvPr/>
        </p:nvPicPr>
        <p:blipFill rotWithShape="1">
          <a:blip r:embed="rId6">
            <a:alphaModFix/>
          </a:blip>
          <a:srcRect b="0" l="0" r="0" t="0"/>
          <a:stretch/>
        </p:blipFill>
        <p:spPr>
          <a:xfrm rot="6718166">
            <a:off x="7202579" y="339230"/>
            <a:ext cx="734974" cy="743983"/>
          </a:xfrm>
          <a:prstGeom prst="rect">
            <a:avLst/>
          </a:prstGeom>
          <a:noFill/>
          <a:ln>
            <a:noFill/>
          </a:ln>
        </p:spPr>
      </p:pic>
      <p:grpSp>
        <p:nvGrpSpPr>
          <p:cNvPr id="148" name="Google Shape;148;p10"/>
          <p:cNvGrpSpPr/>
          <p:nvPr/>
        </p:nvGrpSpPr>
        <p:grpSpPr>
          <a:xfrm rot="-173473">
            <a:off x="307204" y="244892"/>
            <a:ext cx="4840114" cy="1873962"/>
            <a:chOff x="3209954" y="-795424"/>
            <a:chExt cx="4336562" cy="1679000"/>
          </a:xfrm>
        </p:grpSpPr>
        <p:pic>
          <p:nvPicPr>
            <p:cNvPr id="149" name="Google Shape;149;p10" title="reflekcia-yellow.png"/>
            <p:cNvPicPr preferRelativeResize="0"/>
            <p:nvPr/>
          </p:nvPicPr>
          <p:blipFill rotWithShape="1">
            <a:blip r:embed="rId7">
              <a:alphaModFix/>
            </a:blip>
            <a:srcRect b="0" l="0" r="0" t="0"/>
            <a:stretch/>
          </p:blipFill>
          <p:spPr>
            <a:xfrm>
              <a:off x="3209954" y="-795424"/>
              <a:ext cx="4005606" cy="1679000"/>
            </a:xfrm>
            <a:prstGeom prst="rect">
              <a:avLst/>
            </a:prstGeom>
            <a:noFill/>
            <a:ln>
              <a:noFill/>
            </a:ln>
          </p:spPr>
        </p:pic>
        <p:sp>
          <p:nvSpPr>
            <p:cNvPr id="150" name="Google Shape;150;p10"/>
            <p:cNvSpPr txBox="1"/>
            <p:nvPr/>
          </p:nvSpPr>
          <p:spPr>
            <a:xfrm>
              <a:off x="3572716" y="-330093"/>
              <a:ext cx="3973800" cy="681600"/>
            </a:xfrm>
            <a:prstGeom prst="rect">
              <a:avLst/>
            </a:prstGeom>
            <a:noFill/>
            <a:ln>
              <a:noFill/>
            </a:ln>
          </p:spPr>
          <p:txBody>
            <a:bodyPr anchorCtr="0" anchor="t" bIns="87125" lIns="87125" spcFirstLastPara="1" rIns="87125" wrap="square" tIns="87125">
              <a:spAutoFit/>
            </a:bodyPr>
            <a:lstStyle/>
            <a:p>
              <a:pPr indent="0" lvl="0" marL="0" marR="0" rtl="0" algn="l">
                <a:lnSpc>
                  <a:spcPct val="100000"/>
                </a:lnSpc>
                <a:spcBef>
                  <a:spcPts val="0"/>
                </a:spcBef>
                <a:spcAft>
                  <a:spcPts val="0"/>
                </a:spcAft>
                <a:buClr>
                  <a:srgbClr val="000000"/>
                </a:buClr>
                <a:buSzPts val="1768"/>
                <a:buFont typeface="Arial"/>
                <a:buNone/>
              </a:pPr>
              <a:r>
                <a:rPr b="1" i="0" lang="uk" sz="1900" u="none" cap="none" strike="noStrike">
                  <a:solidFill>
                    <a:schemeClr val="lt1"/>
                  </a:solidFill>
                  <a:latin typeface="Montserrat"/>
                  <a:ea typeface="Montserrat"/>
                  <a:cs typeface="Montserrat"/>
                  <a:sym typeface="Montserrat"/>
                </a:rPr>
                <a:t>А одного дня… я зникла. </a:t>
              </a:r>
              <a:br>
                <a:rPr b="1" i="0" lang="uk" sz="1900" u="none" cap="none" strike="noStrike">
                  <a:solidFill>
                    <a:schemeClr val="lt1"/>
                  </a:solidFill>
                  <a:latin typeface="Montserrat"/>
                  <a:ea typeface="Montserrat"/>
                  <a:cs typeface="Montserrat"/>
                  <a:sym typeface="Montserrat"/>
                </a:rPr>
              </a:br>
              <a:r>
                <a:rPr b="1" i="0" lang="uk" sz="1900" u="none" cap="none" strike="noStrike">
                  <a:solidFill>
                    <a:schemeClr val="lt1"/>
                  </a:solidFill>
                  <a:latin typeface="Montserrat"/>
                  <a:ea typeface="Montserrat"/>
                  <a:cs typeface="Montserrat"/>
                  <a:sym typeface="Montserrat"/>
                </a:rPr>
                <a:t>У крані не стало води…</a:t>
              </a:r>
              <a:endParaRPr b="1" i="0" sz="1900" u="none" cap="none" strike="noStrike">
                <a:solidFill>
                  <a:schemeClr val="lt1"/>
                </a:solidFill>
                <a:latin typeface="Montserrat"/>
                <a:ea typeface="Montserrat"/>
                <a:cs typeface="Montserrat"/>
                <a:sym typeface="Montserrat"/>
              </a:endParaRPr>
            </a:p>
          </p:txBody>
        </p:sp>
      </p:grpSp>
      <p:pic>
        <p:nvPicPr>
          <p:cNvPr id="151" name="Google Shape;151;p10" title="cloud 2.png"/>
          <p:cNvPicPr preferRelativeResize="0"/>
          <p:nvPr/>
        </p:nvPicPr>
        <p:blipFill rotWithShape="1">
          <a:blip r:embed="rId4">
            <a:alphaModFix/>
          </a:blip>
          <a:srcRect b="0" l="239" r="229" t="0"/>
          <a:stretch/>
        </p:blipFill>
        <p:spPr>
          <a:xfrm>
            <a:off x="7570066" y="1581757"/>
            <a:ext cx="586011" cy="308557"/>
          </a:xfrm>
          <a:prstGeom prst="rect">
            <a:avLst/>
          </a:prstGeom>
          <a:noFill/>
          <a:ln>
            <a:noFill/>
          </a:ln>
        </p:spPr>
      </p:pic>
      <p:pic>
        <p:nvPicPr>
          <p:cNvPr id="152" name="Google Shape;152;p10"/>
          <p:cNvPicPr preferRelativeResize="0"/>
          <p:nvPr/>
        </p:nvPicPr>
        <p:blipFill rotWithShape="1">
          <a:blip r:embed="rId8">
            <a:alphaModFix/>
          </a:blip>
          <a:srcRect b="0" l="0" r="0" t="0"/>
          <a:stretch/>
        </p:blipFill>
        <p:spPr>
          <a:xfrm>
            <a:off x="722093" y="1835123"/>
            <a:ext cx="3398876" cy="3153072"/>
          </a:xfrm>
          <a:prstGeom prst="rect">
            <a:avLst/>
          </a:prstGeom>
          <a:noFill/>
          <a:ln>
            <a:noFill/>
          </a:ln>
        </p:spPr>
      </p:pic>
      <p:pic>
        <p:nvPicPr>
          <p:cNvPr id="153" name="Google Shape;153;p10"/>
          <p:cNvPicPr preferRelativeResize="0"/>
          <p:nvPr/>
        </p:nvPicPr>
        <p:blipFill rotWithShape="1">
          <a:blip r:embed="rId6">
            <a:alphaModFix/>
          </a:blip>
          <a:srcRect b="0" l="0" r="0" t="0"/>
          <a:stretch/>
        </p:blipFill>
        <p:spPr>
          <a:xfrm rot="6718166">
            <a:off x="7158556" y="3361163"/>
            <a:ext cx="734974" cy="743983"/>
          </a:xfrm>
          <a:prstGeom prst="rect">
            <a:avLst/>
          </a:prstGeom>
          <a:noFill/>
          <a:ln>
            <a:noFill/>
          </a:ln>
        </p:spPr>
      </p:pic>
      <p:pic>
        <p:nvPicPr>
          <p:cNvPr id="154" name="Google Shape;154;p10" title="Group 1321316869 (1).png"/>
          <p:cNvPicPr preferRelativeResize="0"/>
          <p:nvPr/>
        </p:nvPicPr>
        <p:blipFill rotWithShape="1">
          <a:blip r:embed="rId9">
            <a:alphaModFix/>
          </a:blip>
          <a:srcRect b="0" l="0" r="0" t="0"/>
          <a:stretch/>
        </p:blipFill>
        <p:spPr>
          <a:xfrm>
            <a:off x="5454725" y="3313475"/>
            <a:ext cx="3514076" cy="1588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7C5F1"/>
        </a:solidFill>
      </p:bgPr>
    </p:bg>
    <p:spTree>
      <p:nvGrpSpPr>
        <p:cNvPr id="158" name="Shape 158"/>
        <p:cNvGrpSpPr/>
        <p:nvPr/>
      </p:nvGrpSpPr>
      <p:grpSpPr>
        <a:xfrm>
          <a:off x="0" y="0"/>
          <a:ext cx="0" cy="0"/>
          <a:chOff x="0" y="0"/>
          <a:chExt cx="0" cy="0"/>
        </a:xfrm>
      </p:grpSpPr>
      <p:pic>
        <p:nvPicPr>
          <p:cNvPr id="159" name="Google Shape;159;p11" title="Vector 18.png"/>
          <p:cNvPicPr preferRelativeResize="0"/>
          <p:nvPr/>
        </p:nvPicPr>
        <p:blipFill rotWithShape="1">
          <a:blip r:embed="rId3">
            <a:alphaModFix/>
          </a:blip>
          <a:srcRect b="0" l="0" r="0" t="0"/>
          <a:stretch/>
        </p:blipFill>
        <p:spPr>
          <a:xfrm>
            <a:off x="3210238" y="1692100"/>
            <a:ext cx="2689902" cy="3104026"/>
          </a:xfrm>
          <a:prstGeom prst="rect">
            <a:avLst/>
          </a:prstGeom>
          <a:noFill/>
          <a:ln>
            <a:noFill/>
          </a:ln>
        </p:spPr>
      </p:pic>
      <p:pic>
        <p:nvPicPr>
          <p:cNvPr id="160" name="Google Shape;160;p11"/>
          <p:cNvPicPr preferRelativeResize="0"/>
          <p:nvPr/>
        </p:nvPicPr>
        <p:blipFill rotWithShape="1">
          <a:blip r:embed="rId4">
            <a:alphaModFix/>
          </a:blip>
          <a:srcRect b="0" l="0" r="0" t="0"/>
          <a:stretch/>
        </p:blipFill>
        <p:spPr>
          <a:xfrm>
            <a:off x="3210250" y="2818333"/>
            <a:ext cx="873426" cy="1118841"/>
          </a:xfrm>
          <a:prstGeom prst="rect">
            <a:avLst/>
          </a:prstGeom>
          <a:noFill/>
          <a:ln>
            <a:noFill/>
          </a:ln>
        </p:spPr>
      </p:pic>
      <p:pic>
        <p:nvPicPr>
          <p:cNvPr id="161" name="Google Shape;161;p11" title="Vector 18.png"/>
          <p:cNvPicPr preferRelativeResize="0"/>
          <p:nvPr/>
        </p:nvPicPr>
        <p:blipFill rotWithShape="1">
          <a:blip r:embed="rId3">
            <a:alphaModFix/>
          </a:blip>
          <a:srcRect b="0" l="0" r="0" t="0"/>
          <a:stretch/>
        </p:blipFill>
        <p:spPr>
          <a:xfrm>
            <a:off x="381000" y="1692100"/>
            <a:ext cx="2689902" cy="3104026"/>
          </a:xfrm>
          <a:prstGeom prst="rect">
            <a:avLst/>
          </a:prstGeom>
          <a:noFill/>
          <a:ln>
            <a:noFill/>
          </a:ln>
        </p:spPr>
      </p:pic>
      <p:pic>
        <p:nvPicPr>
          <p:cNvPr id="162" name="Google Shape;162;p11" title="Vector 18.png"/>
          <p:cNvPicPr preferRelativeResize="0"/>
          <p:nvPr/>
        </p:nvPicPr>
        <p:blipFill rotWithShape="1">
          <a:blip r:embed="rId3">
            <a:alphaModFix/>
          </a:blip>
          <a:srcRect b="0" l="0" r="0" t="0"/>
          <a:stretch/>
        </p:blipFill>
        <p:spPr>
          <a:xfrm>
            <a:off x="6039475" y="1692100"/>
            <a:ext cx="2689902" cy="3104026"/>
          </a:xfrm>
          <a:prstGeom prst="rect">
            <a:avLst/>
          </a:prstGeom>
          <a:noFill/>
          <a:ln>
            <a:noFill/>
          </a:ln>
        </p:spPr>
      </p:pic>
      <p:pic>
        <p:nvPicPr>
          <p:cNvPr id="163" name="Google Shape;163;p11" title="Group 122.png"/>
          <p:cNvPicPr preferRelativeResize="0"/>
          <p:nvPr/>
        </p:nvPicPr>
        <p:blipFill rotWithShape="1">
          <a:blip r:embed="rId5">
            <a:alphaModFix/>
          </a:blip>
          <a:srcRect b="0" l="0" r="0" t="0"/>
          <a:stretch/>
        </p:blipFill>
        <p:spPr>
          <a:xfrm>
            <a:off x="3560008" y="2083502"/>
            <a:ext cx="983538" cy="1373950"/>
          </a:xfrm>
          <a:prstGeom prst="rect">
            <a:avLst/>
          </a:prstGeom>
          <a:noFill/>
          <a:ln>
            <a:noFill/>
          </a:ln>
        </p:spPr>
      </p:pic>
      <p:sp>
        <p:nvSpPr>
          <p:cNvPr id="164" name="Google Shape;164;p11"/>
          <p:cNvSpPr txBox="1"/>
          <p:nvPr/>
        </p:nvSpPr>
        <p:spPr>
          <a:xfrm>
            <a:off x="311700" y="216425"/>
            <a:ext cx="5936400" cy="1393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100"/>
              <a:buFont typeface="Arial"/>
              <a:buNone/>
            </a:pPr>
            <a:r>
              <a:rPr b="1" i="0" lang="uk" sz="3100" u="none" cap="none" strike="noStrike">
                <a:solidFill>
                  <a:schemeClr val="lt1"/>
                </a:solidFill>
                <a:latin typeface="Montserrat"/>
                <a:ea typeface="Montserrat"/>
                <a:cs typeface="Montserrat"/>
                <a:sym typeface="Montserrat"/>
              </a:rPr>
              <a:t>ЩО БУЛО Б, ЯКБИ ВОДА </a:t>
            </a:r>
            <a:endParaRPr b="1" i="0" sz="3100" u="none" cap="none" strike="noStrike">
              <a:solidFill>
                <a:schemeClr val="lt1"/>
              </a:solidFill>
              <a:latin typeface="Montserrat"/>
              <a:ea typeface="Montserrat"/>
              <a:cs typeface="Montserrat"/>
              <a:sym typeface="Montserrat"/>
            </a:endParaRPr>
          </a:p>
          <a:p>
            <a:pPr indent="0" lvl="0" marL="0" marR="0" rtl="0" algn="l">
              <a:lnSpc>
                <a:spcPct val="100000"/>
              </a:lnSpc>
              <a:spcBef>
                <a:spcPts val="0"/>
              </a:spcBef>
              <a:spcAft>
                <a:spcPts val="0"/>
              </a:spcAft>
              <a:buClr>
                <a:srgbClr val="000000"/>
              </a:buClr>
              <a:buSzPts val="3100"/>
              <a:buFont typeface="Arial"/>
              <a:buNone/>
            </a:pPr>
            <a:r>
              <a:rPr b="1" i="0" lang="uk" sz="3100" u="none" cap="none" strike="noStrike">
                <a:solidFill>
                  <a:schemeClr val="lt1"/>
                </a:solidFill>
                <a:latin typeface="Montserrat"/>
                <a:ea typeface="Montserrat"/>
                <a:cs typeface="Montserrat"/>
                <a:sym typeface="Montserrat"/>
              </a:rPr>
              <a:t>ЗНИКЛА НА ОДИН ДЕНЬ?</a:t>
            </a:r>
            <a:endParaRPr b="1" i="0" sz="3100" u="none" cap="none" strike="noStrike">
              <a:solidFill>
                <a:schemeClr val="lt1"/>
              </a:solidFill>
              <a:latin typeface="Montserrat"/>
              <a:ea typeface="Montserrat"/>
              <a:cs typeface="Montserrat"/>
              <a:sym typeface="Montserrat"/>
            </a:endParaRPr>
          </a:p>
        </p:txBody>
      </p:sp>
      <p:pic>
        <p:nvPicPr>
          <p:cNvPr id="165" name="Google Shape;165;p11"/>
          <p:cNvPicPr preferRelativeResize="0"/>
          <p:nvPr/>
        </p:nvPicPr>
        <p:blipFill rotWithShape="1">
          <a:blip r:embed="rId6">
            <a:alphaModFix/>
          </a:blip>
          <a:srcRect b="0" l="0" r="0" t="0"/>
          <a:stretch/>
        </p:blipFill>
        <p:spPr>
          <a:xfrm>
            <a:off x="1743571" y="1990028"/>
            <a:ext cx="513895" cy="577501"/>
          </a:xfrm>
          <a:prstGeom prst="rect">
            <a:avLst/>
          </a:prstGeom>
          <a:noFill/>
          <a:ln>
            <a:noFill/>
          </a:ln>
        </p:spPr>
      </p:pic>
      <p:pic>
        <p:nvPicPr>
          <p:cNvPr id="166" name="Google Shape;166;p11"/>
          <p:cNvPicPr preferRelativeResize="0"/>
          <p:nvPr/>
        </p:nvPicPr>
        <p:blipFill rotWithShape="1">
          <a:blip r:embed="rId7">
            <a:alphaModFix/>
          </a:blip>
          <a:srcRect b="0" l="0" r="0" t="0"/>
          <a:stretch/>
        </p:blipFill>
        <p:spPr>
          <a:xfrm rot="145099">
            <a:off x="6500884" y="2024353"/>
            <a:ext cx="394630" cy="371498"/>
          </a:xfrm>
          <a:prstGeom prst="rect">
            <a:avLst/>
          </a:prstGeom>
          <a:noFill/>
          <a:ln>
            <a:noFill/>
          </a:ln>
        </p:spPr>
      </p:pic>
      <p:pic>
        <p:nvPicPr>
          <p:cNvPr id="167" name="Google Shape;167;p11"/>
          <p:cNvPicPr preferRelativeResize="0"/>
          <p:nvPr/>
        </p:nvPicPr>
        <p:blipFill rotWithShape="1">
          <a:blip r:embed="rId8">
            <a:alphaModFix/>
          </a:blip>
          <a:srcRect b="0" l="0" r="0" t="0"/>
          <a:stretch/>
        </p:blipFill>
        <p:spPr>
          <a:xfrm rot="6718166">
            <a:off x="4931076" y="2329771"/>
            <a:ext cx="734974" cy="743983"/>
          </a:xfrm>
          <a:prstGeom prst="rect">
            <a:avLst/>
          </a:prstGeom>
          <a:noFill/>
          <a:ln>
            <a:noFill/>
          </a:ln>
        </p:spPr>
      </p:pic>
      <p:pic>
        <p:nvPicPr>
          <p:cNvPr id="168" name="Google Shape;168;p11"/>
          <p:cNvPicPr preferRelativeResize="0"/>
          <p:nvPr/>
        </p:nvPicPr>
        <p:blipFill rotWithShape="1">
          <a:blip r:embed="rId9">
            <a:alphaModFix/>
          </a:blip>
          <a:srcRect b="0" l="0" r="0" t="0"/>
          <a:stretch/>
        </p:blipFill>
        <p:spPr>
          <a:xfrm>
            <a:off x="4083667" y="2507044"/>
            <a:ext cx="1805284" cy="1580769"/>
          </a:xfrm>
          <a:prstGeom prst="rect">
            <a:avLst/>
          </a:prstGeom>
          <a:noFill/>
          <a:ln>
            <a:noFill/>
          </a:ln>
        </p:spPr>
      </p:pic>
      <p:pic>
        <p:nvPicPr>
          <p:cNvPr id="169" name="Google Shape;169;p11"/>
          <p:cNvPicPr preferRelativeResize="0"/>
          <p:nvPr/>
        </p:nvPicPr>
        <p:blipFill rotWithShape="1">
          <a:blip r:embed="rId4">
            <a:alphaModFix/>
          </a:blip>
          <a:srcRect b="0" l="0" r="0" t="0"/>
          <a:stretch/>
        </p:blipFill>
        <p:spPr>
          <a:xfrm>
            <a:off x="433399" y="2247623"/>
            <a:ext cx="1673014" cy="2143051"/>
          </a:xfrm>
          <a:prstGeom prst="rect">
            <a:avLst/>
          </a:prstGeom>
          <a:noFill/>
          <a:ln>
            <a:noFill/>
          </a:ln>
        </p:spPr>
      </p:pic>
      <p:pic>
        <p:nvPicPr>
          <p:cNvPr id="170" name="Google Shape;170;p11"/>
          <p:cNvPicPr preferRelativeResize="0"/>
          <p:nvPr/>
        </p:nvPicPr>
        <p:blipFill rotWithShape="1">
          <a:blip r:embed="rId10">
            <a:alphaModFix/>
          </a:blip>
          <a:srcRect b="0" l="0" r="0" t="0"/>
          <a:stretch/>
        </p:blipFill>
        <p:spPr>
          <a:xfrm>
            <a:off x="1234433" y="2571750"/>
            <a:ext cx="1790455" cy="2050606"/>
          </a:xfrm>
          <a:prstGeom prst="rect">
            <a:avLst/>
          </a:prstGeom>
          <a:noFill/>
          <a:ln>
            <a:noFill/>
          </a:ln>
        </p:spPr>
      </p:pic>
      <p:pic>
        <p:nvPicPr>
          <p:cNvPr id="171" name="Google Shape;171;p11" title="Group 120.png"/>
          <p:cNvPicPr preferRelativeResize="0"/>
          <p:nvPr/>
        </p:nvPicPr>
        <p:blipFill rotWithShape="1">
          <a:blip r:embed="rId11">
            <a:alphaModFix/>
          </a:blip>
          <a:srcRect b="0" l="0" r="0" t="0"/>
          <a:stretch/>
        </p:blipFill>
        <p:spPr>
          <a:xfrm>
            <a:off x="3455900" y="3516475"/>
            <a:ext cx="1568911" cy="978174"/>
          </a:xfrm>
          <a:prstGeom prst="rect">
            <a:avLst/>
          </a:prstGeom>
          <a:noFill/>
          <a:ln>
            <a:noFill/>
          </a:ln>
        </p:spPr>
      </p:pic>
      <p:pic>
        <p:nvPicPr>
          <p:cNvPr id="172" name="Google Shape;172;p11" title="Group 201.png"/>
          <p:cNvPicPr preferRelativeResize="0"/>
          <p:nvPr/>
        </p:nvPicPr>
        <p:blipFill rotWithShape="1">
          <a:blip r:embed="rId12">
            <a:alphaModFix/>
          </a:blip>
          <a:srcRect b="0" l="0" r="0" t="0"/>
          <a:stretch/>
        </p:blipFill>
        <p:spPr>
          <a:xfrm>
            <a:off x="6274150" y="2507050"/>
            <a:ext cx="2220546" cy="19061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6" name="Shape 176"/>
        <p:cNvGrpSpPr/>
        <p:nvPr/>
      </p:nvGrpSpPr>
      <p:grpSpPr>
        <a:xfrm>
          <a:off x="0" y="0"/>
          <a:ext cx="0" cy="0"/>
          <a:chOff x="0" y="0"/>
          <a:chExt cx="0" cy="0"/>
        </a:xfrm>
      </p:grpSpPr>
      <p:pic>
        <p:nvPicPr>
          <p:cNvPr id="177" name="Google Shape;177;p12"/>
          <p:cNvPicPr preferRelativeResize="0"/>
          <p:nvPr/>
        </p:nvPicPr>
        <p:blipFill rotWithShape="1">
          <a:blip r:embed="rId3">
            <a:alphaModFix/>
          </a:blip>
          <a:srcRect b="0" l="0" r="0" t="0"/>
          <a:stretch/>
        </p:blipFill>
        <p:spPr>
          <a:xfrm>
            <a:off x="5183681" y="2534356"/>
            <a:ext cx="3124107" cy="2882926"/>
          </a:xfrm>
          <a:prstGeom prst="rect">
            <a:avLst/>
          </a:prstGeom>
          <a:noFill/>
          <a:ln>
            <a:noFill/>
          </a:ln>
        </p:spPr>
      </p:pic>
      <p:pic>
        <p:nvPicPr>
          <p:cNvPr id="178" name="Google Shape;178;p12"/>
          <p:cNvPicPr preferRelativeResize="0"/>
          <p:nvPr/>
        </p:nvPicPr>
        <p:blipFill rotWithShape="1">
          <a:blip r:embed="rId4">
            <a:alphaModFix/>
          </a:blip>
          <a:srcRect b="0" l="0" r="0" t="0"/>
          <a:stretch/>
        </p:blipFill>
        <p:spPr>
          <a:xfrm>
            <a:off x="7983440" y="2788931"/>
            <a:ext cx="513895" cy="577501"/>
          </a:xfrm>
          <a:prstGeom prst="rect">
            <a:avLst/>
          </a:prstGeom>
          <a:noFill/>
          <a:ln>
            <a:noFill/>
          </a:ln>
        </p:spPr>
      </p:pic>
      <p:sp>
        <p:nvSpPr>
          <p:cNvPr id="179" name="Google Shape;179;p12"/>
          <p:cNvSpPr/>
          <p:nvPr/>
        </p:nvSpPr>
        <p:spPr>
          <a:xfrm>
            <a:off x="480616" y="1106332"/>
            <a:ext cx="3876600" cy="678600"/>
          </a:xfrm>
          <a:prstGeom prst="roundRect">
            <a:avLst>
              <a:gd fmla="val 15477" name="adj"/>
            </a:avLst>
          </a:prstGeom>
          <a:solidFill>
            <a:srgbClr val="FBBD04"/>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180" name="Google Shape;180;p12"/>
          <p:cNvSpPr/>
          <p:nvPr/>
        </p:nvSpPr>
        <p:spPr>
          <a:xfrm>
            <a:off x="480616" y="1855759"/>
            <a:ext cx="3876600" cy="678600"/>
          </a:xfrm>
          <a:prstGeom prst="roundRect">
            <a:avLst>
              <a:gd fmla="val 15477" name="adj"/>
            </a:avLst>
          </a:prstGeom>
          <a:solidFill>
            <a:srgbClr val="DBED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181" name="Google Shape;181;p12"/>
          <p:cNvSpPr/>
          <p:nvPr/>
        </p:nvSpPr>
        <p:spPr>
          <a:xfrm>
            <a:off x="4431187" y="1106332"/>
            <a:ext cx="3876600" cy="678600"/>
          </a:xfrm>
          <a:prstGeom prst="roundRect">
            <a:avLst>
              <a:gd fmla="val 13042" name="adj"/>
            </a:avLst>
          </a:prstGeom>
          <a:solidFill>
            <a:srgbClr val="47C5F1"/>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182" name="Google Shape;182;p12"/>
          <p:cNvSpPr/>
          <p:nvPr/>
        </p:nvSpPr>
        <p:spPr>
          <a:xfrm>
            <a:off x="4431187" y="1855757"/>
            <a:ext cx="3876600" cy="678600"/>
          </a:xfrm>
          <a:prstGeom prst="roundRect">
            <a:avLst>
              <a:gd fmla="val 13841" name="adj"/>
            </a:avLst>
          </a:prstGeom>
          <a:solidFill>
            <a:srgbClr val="ECD4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183" name="Google Shape;183;p12"/>
          <p:cNvSpPr/>
          <p:nvPr/>
        </p:nvSpPr>
        <p:spPr>
          <a:xfrm>
            <a:off x="480616" y="2617004"/>
            <a:ext cx="3876600" cy="678600"/>
          </a:xfrm>
          <a:prstGeom prst="roundRect">
            <a:avLst>
              <a:gd fmla="val 14029" name="adj"/>
            </a:avLst>
          </a:prstGeom>
          <a:solidFill>
            <a:srgbClr val="FFC1D3"/>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184" name="Google Shape;184;p12"/>
          <p:cNvSpPr/>
          <p:nvPr/>
        </p:nvSpPr>
        <p:spPr>
          <a:xfrm>
            <a:off x="480616" y="3366431"/>
            <a:ext cx="3876600" cy="678600"/>
          </a:xfrm>
          <a:prstGeom prst="roundRect">
            <a:avLst>
              <a:gd fmla="val 12986" name="adj"/>
            </a:avLst>
          </a:prstGeom>
          <a:solidFill>
            <a:srgbClr val="ADE9FF"/>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185" name="Google Shape;185;p12"/>
          <p:cNvSpPr/>
          <p:nvPr/>
        </p:nvSpPr>
        <p:spPr>
          <a:xfrm>
            <a:off x="480616" y="4115857"/>
            <a:ext cx="3876600" cy="678600"/>
          </a:xfrm>
          <a:prstGeom prst="roundRect">
            <a:avLst>
              <a:gd fmla="val 10595" name="adj"/>
            </a:avLst>
          </a:prstGeom>
          <a:solidFill>
            <a:srgbClr val="4CEBA4"/>
          </a:solidFill>
          <a:ln>
            <a:noFill/>
          </a:ln>
        </p:spPr>
        <p:txBody>
          <a:bodyPr anchorCtr="0" anchor="ctr" bIns="143275" lIns="143275" spcFirstLastPara="1" rIns="143275" wrap="square" tIns="143275">
            <a:noAutofit/>
          </a:bodyPr>
          <a:lstStyle/>
          <a:p>
            <a:pPr indent="0" lvl="0" marL="0" marR="0" rtl="0" algn="ctr">
              <a:lnSpc>
                <a:spcPct val="100000"/>
              </a:lnSpc>
              <a:spcBef>
                <a:spcPts val="0"/>
              </a:spcBef>
              <a:spcAft>
                <a:spcPts val="0"/>
              </a:spcAft>
              <a:buClr>
                <a:srgbClr val="000000"/>
              </a:buClr>
              <a:buSzPts val="2194"/>
              <a:buFont typeface="Arial"/>
              <a:buNone/>
            </a:pPr>
            <a:r>
              <a:t/>
            </a:r>
            <a:endParaRPr b="0" i="0" sz="2194" u="none" cap="none" strike="noStrike">
              <a:solidFill>
                <a:srgbClr val="000000"/>
              </a:solidFill>
              <a:latin typeface="Arial"/>
              <a:ea typeface="Arial"/>
              <a:cs typeface="Arial"/>
              <a:sym typeface="Arial"/>
            </a:endParaRPr>
          </a:p>
        </p:txBody>
      </p:sp>
      <p:sp>
        <p:nvSpPr>
          <p:cNvPr id="186" name="Google Shape;186;p12"/>
          <p:cNvSpPr txBox="1"/>
          <p:nvPr>
            <p:ph idx="4294967295" type="ctrTitle"/>
          </p:nvPr>
        </p:nvSpPr>
        <p:spPr>
          <a:xfrm>
            <a:off x="563409" y="1093766"/>
            <a:ext cx="3104100" cy="65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100" u="none" cap="none" strike="noStrike">
                <a:solidFill>
                  <a:srgbClr val="333333"/>
                </a:solidFill>
                <a:latin typeface="Montserrat"/>
                <a:ea typeface="Montserrat"/>
                <a:cs typeface="Montserrat"/>
                <a:sym typeface="Montserrat"/>
              </a:rPr>
              <a:t>Ми не зможемо пити</a:t>
            </a:r>
            <a:endParaRPr b="1" i="0" sz="1100" u="none" cap="none" strike="noStrike">
              <a:solidFill>
                <a:srgbClr val="333333"/>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800"/>
              <a:buFont typeface="Arial"/>
              <a:buNone/>
            </a:pPr>
            <a:r>
              <a:rPr b="0" i="0" lang="uk" sz="1100" u="none" cap="none" strike="noStrike">
                <a:solidFill>
                  <a:srgbClr val="333333"/>
                </a:solidFill>
                <a:latin typeface="Montserrat"/>
                <a:ea typeface="Montserrat"/>
                <a:cs typeface="Montserrat"/>
                <a:sym typeface="Montserrat"/>
              </a:rPr>
              <a:t>Без води людина не може жити. Ми швидко відчуваємо спрагу і слабкість.</a:t>
            </a:r>
            <a:endParaRPr b="0" i="0" sz="1100" u="none" cap="none" strike="noStrike">
              <a:solidFill>
                <a:srgbClr val="333333"/>
              </a:solidFill>
              <a:latin typeface="Montserrat"/>
              <a:ea typeface="Montserrat"/>
              <a:cs typeface="Montserrat"/>
              <a:sym typeface="Montserrat"/>
            </a:endParaRPr>
          </a:p>
        </p:txBody>
      </p:sp>
      <p:sp>
        <p:nvSpPr>
          <p:cNvPr id="187" name="Google Shape;187;p12"/>
          <p:cNvSpPr txBox="1"/>
          <p:nvPr>
            <p:ph idx="4294967295" type="ctrTitle"/>
          </p:nvPr>
        </p:nvSpPr>
        <p:spPr>
          <a:xfrm>
            <a:off x="563399" y="1837925"/>
            <a:ext cx="3653400" cy="72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br>
              <a:rPr b="1" i="0" lang="uk" sz="500" u="none" cap="none" strike="noStrike">
                <a:solidFill>
                  <a:srgbClr val="333333"/>
                </a:solidFill>
                <a:latin typeface="Montserrat"/>
                <a:ea typeface="Montserrat"/>
                <a:cs typeface="Montserrat"/>
                <a:sym typeface="Montserrat"/>
              </a:rPr>
            </a:br>
            <a:r>
              <a:rPr b="1" i="0" lang="uk" sz="1100" u="none" cap="none" strike="noStrike">
                <a:solidFill>
                  <a:srgbClr val="333333"/>
                </a:solidFill>
                <a:latin typeface="Montserrat"/>
                <a:ea typeface="Montserrat"/>
                <a:cs typeface="Montserrat"/>
                <a:sym typeface="Montserrat"/>
              </a:rPr>
              <a:t>Ми не зможемо мити руки та бути чистими</a:t>
            </a:r>
            <a:endParaRPr b="1" i="0" sz="1100" u="none" cap="none" strike="noStrike">
              <a:solidFill>
                <a:srgbClr val="333333"/>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1100"/>
              <a:buFont typeface="Arial"/>
              <a:buNone/>
            </a:pPr>
            <a:r>
              <a:rPr b="0" i="0" lang="uk" sz="1100" u="none" cap="none" strike="noStrike">
                <a:solidFill>
                  <a:srgbClr val="333333"/>
                </a:solidFill>
                <a:latin typeface="Montserrat"/>
                <a:ea typeface="Montserrat"/>
                <a:cs typeface="Montserrat"/>
                <a:sym typeface="Montserrat"/>
              </a:rPr>
              <a:t>А це означає — більше мікробів і хвороб.</a:t>
            </a:r>
            <a:endParaRPr b="1" i="0" sz="1100" u="none" cap="none" strike="noStrike">
              <a:solidFill>
                <a:srgbClr val="333333"/>
              </a:solidFill>
              <a:latin typeface="Montserrat"/>
              <a:ea typeface="Montserrat"/>
              <a:cs typeface="Montserrat"/>
              <a:sym typeface="Montserrat"/>
            </a:endParaRPr>
          </a:p>
        </p:txBody>
      </p:sp>
      <p:sp>
        <p:nvSpPr>
          <p:cNvPr id="188" name="Google Shape;188;p12"/>
          <p:cNvSpPr txBox="1"/>
          <p:nvPr>
            <p:ph idx="4294967295" type="ctrTitle"/>
          </p:nvPr>
        </p:nvSpPr>
        <p:spPr>
          <a:xfrm>
            <a:off x="4502448" y="1093766"/>
            <a:ext cx="3390900" cy="65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uk" sz="1100" u="none" cap="none" strike="noStrike">
                <a:solidFill>
                  <a:srgbClr val="333333"/>
                </a:solidFill>
                <a:latin typeface="Montserrat"/>
                <a:ea typeface="Montserrat"/>
                <a:cs typeface="Montserrat"/>
                <a:sym typeface="Montserrat"/>
              </a:rPr>
              <a:t>Не можна буде приготувати їжу</a:t>
            </a:r>
            <a:endParaRPr b="1" i="0" sz="1100" u="none" cap="none" strike="noStrike">
              <a:solidFill>
                <a:srgbClr val="333333"/>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800"/>
              <a:buFont typeface="Arial"/>
              <a:buNone/>
            </a:pPr>
            <a:r>
              <a:rPr b="0" i="0" lang="uk" sz="1100" u="none" cap="none" strike="noStrike">
                <a:solidFill>
                  <a:srgbClr val="333333"/>
                </a:solidFill>
                <a:latin typeface="Montserrat"/>
                <a:ea typeface="Montserrat"/>
                <a:cs typeface="Montserrat"/>
                <a:sym typeface="Montserrat"/>
              </a:rPr>
              <a:t>Без води не звариш суп, не помиєш овочі, не зробиш чай.</a:t>
            </a:r>
            <a:endParaRPr b="1" i="0" sz="1100" u="none" cap="none" strike="noStrike">
              <a:solidFill>
                <a:srgbClr val="333333"/>
              </a:solidFill>
              <a:latin typeface="Montserrat"/>
              <a:ea typeface="Montserrat"/>
              <a:cs typeface="Montserrat"/>
              <a:sym typeface="Montserrat"/>
            </a:endParaRPr>
          </a:p>
        </p:txBody>
      </p:sp>
      <p:sp>
        <p:nvSpPr>
          <p:cNvPr id="189" name="Google Shape;189;p12"/>
          <p:cNvSpPr txBox="1"/>
          <p:nvPr>
            <p:ph idx="4294967295" type="ctrTitle"/>
          </p:nvPr>
        </p:nvSpPr>
        <p:spPr>
          <a:xfrm>
            <a:off x="4502448" y="1837918"/>
            <a:ext cx="3343800" cy="65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100" u="none" cap="none" strike="noStrike">
                <a:solidFill>
                  <a:srgbClr val="333333"/>
                </a:solidFill>
                <a:latin typeface="Montserrat"/>
                <a:ea typeface="Montserrat"/>
                <a:cs typeface="Montserrat"/>
                <a:sym typeface="Montserrat"/>
              </a:rPr>
              <a:t>Рослини засохнуть </a:t>
            </a:r>
            <a:endParaRPr b="1" i="0" sz="1100" u="none" cap="none" strike="noStrike">
              <a:solidFill>
                <a:srgbClr val="333333"/>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800"/>
              <a:buFont typeface="Arial"/>
              <a:buNone/>
            </a:pPr>
            <a:r>
              <a:rPr b="0" i="0" lang="uk" sz="1100" u="none" cap="none" strike="noStrike">
                <a:solidFill>
                  <a:srgbClr val="333333"/>
                </a:solidFill>
                <a:latin typeface="Montserrat"/>
                <a:ea typeface="Montserrat"/>
                <a:cs typeface="Montserrat"/>
                <a:sym typeface="Montserrat"/>
              </a:rPr>
              <a:t>Квіти, дерева, овочі — усе потребує води, щоб рости.</a:t>
            </a:r>
            <a:endParaRPr b="1" i="0" sz="1100" u="none" cap="none" strike="noStrike">
              <a:solidFill>
                <a:srgbClr val="333333"/>
              </a:solidFill>
              <a:latin typeface="Montserrat"/>
              <a:ea typeface="Montserrat"/>
              <a:cs typeface="Montserrat"/>
              <a:sym typeface="Montserrat"/>
            </a:endParaRPr>
          </a:p>
        </p:txBody>
      </p:sp>
      <p:sp>
        <p:nvSpPr>
          <p:cNvPr id="190" name="Google Shape;190;p12"/>
          <p:cNvSpPr txBox="1"/>
          <p:nvPr>
            <p:ph idx="4294967295" type="ctrTitle"/>
          </p:nvPr>
        </p:nvSpPr>
        <p:spPr>
          <a:xfrm>
            <a:off x="563409" y="2694215"/>
            <a:ext cx="3219300" cy="457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100" u="none" cap="none" strike="noStrike">
                <a:solidFill>
                  <a:srgbClr val="333333"/>
                </a:solidFill>
                <a:latin typeface="Montserrat"/>
                <a:ea typeface="Montserrat"/>
                <a:cs typeface="Montserrat"/>
                <a:sym typeface="Montserrat"/>
              </a:rPr>
              <a:t>Тварини теж не виживуть </a:t>
            </a:r>
            <a:endParaRPr b="1" i="0" sz="1100" u="none" cap="none" strike="noStrike">
              <a:solidFill>
                <a:srgbClr val="333333"/>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800"/>
              <a:buFont typeface="Arial"/>
              <a:buNone/>
            </a:pPr>
            <a:r>
              <a:rPr b="0" i="0" lang="uk" sz="1100" u="none" cap="none" strike="noStrike">
                <a:solidFill>
                  <a:srgbClr val="333333"/>
                </a:solidFill>
                <a:latin typeface="Montserrat"/>
                <a:ea typeface="Montserrat"/>
                <a:cs typeface="Montserrat"/>
                <a:sym typeface="Montserrat"/>
              </a:rPr>
              <a:t>Вони, як і люди, потребують води щодня.</a:t>
            </a:r>
            <a:endParaRPr b="1" i="0" sz="1100" u="none" cap="none" strike="noStrike">
              <a:solidFill>
                <a:srgbClr val="333333"/>
              </a:solidFill>
              <a:latin typeface="Montserrat"/>
              <a:ea typeface="Montserrat"/>
              <a:cs typeface="Montserrat"/>
              <a:sym typeface="Montserrat"/>
            </a:endParaRPr>
          </a:p>
        </p:txBody>
      </p:sp>
      <p:sp>
        <p:nvSpPr>
          <p:cNvPr id="191" name="Google Shape;191;p12"/>
          <p:cNvSpPr txBox="1"/>
          <p:nvPr>
            <p:ph idx="4294967295" type="ctrTitle"/>
          </p:nvPr>
        </p:nvSpPr>
        <p:spPr>
          <a:xfrm>
            <a:off x="563416" y="3365528"/>
            <a:ext cx="3390900" cy="65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100" u="none" cap="none" strike="noStrike">
                <a:solidFill>
                  <a:srgbClr val="333333"/>
                </a:solidFill>
                <a:latin typeface="Montserrat"/>
                <a:ea typeface="Montserrat"/>
                <a:cs typeface="Montserrat"/>
                <a:sym typeface="Montserrat"/>
              </a:rPr>
              <a:t>Річки, озера і моря зникнуть </a:t>
            </a:r>
            <a:endParaRPr b="1" i="0" sz="1100" u="none" cap="none" strike="noStrike">
              <a:solidFill>
                <a:srgbClr val="333333"/>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800"/>
              <a:buFont typeface="Arial"/>
              <a:buNone/>
            </a:pPr>
            <a:r>
              <a:rPr b="0" i="0" lang="uk" sz="1100" u="none" cap="none" strike="noStrike">
                <a:solidFill>
                  <a:srgbClr val="333333"/>
                </a:solidFill>
                <a:latin typeface="Montserrat"/>
                <a:ea typeface="Montserrat"/>
                <a:cs typeface="Montserrat"/>
                <a:sym typeface="Montserrat"/>
              </a:rPr>
              <a:t>Разом із ними — риби та багато інших живих істот.</a:t>
            </a:r>
            <a:endParaRPr b="1" i="0" sz="1100" u="none" cap="none" strike="noStrike">
              <a:solidFill>
                <a:srgbClr val="333333"/>
              </a:solidFill>
              <a:latin typeface="Montserrat"/>
              <a:ea typeface="Montserrat"/>
              <a:cs typeface="Montserrat"/>
              <a:sym typeface="Montserrat"/>
            </a:endParaRPr>
          </a:p>
        </p:txBody>
      </p:sp>
      <p:sp>
        <p:nvSpPr>
          <p:cNvPr id="192" name="Google Shape;192;p12"/>
          <p:cNvSpPr txBox="1"/>
          <p:nvPr>
            <p:ph idx="4294967295" type="ctrTitle"/>
          </p:nvPr>
        </p:nvSpPr>
        <p:spPr>
          <a:xfrm>
            <a:off x="563400" y="4096675"/>
            <a:ext cx="3653400" cy="65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2800"/>
              <a:buFont typeface="Arial"/>
              <a:buNone/>
            </a:pPr>
            <a:r>
              <a:rPr b="1" i="0" lang="uk" sz="1100" u="none" cap="none" strike="noStrike">
                <a:solidFill>
                  <a:srgbClr val="333333"/>
                </a:solidFill>
                <a:latin typeface="Montserrat"/>
                <a:ea typeface="Montserrat"/>
                <a:cs typeface="Montserrat"/>
                <a:sym typeface="Montserrat"/>
              </a:rPr>
              <a:t>У домівках не буде води в крані </a:t>
            </a:r>
            <a:endParaRPr b="1" i="0" sz="1100" u="none" cap="none" strike="noStrike">
              <a:solidFill>
                <a:srgbClr val="333333"/>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800"/>
              <a:buFont typeface="Arial"/>
              <a:buNone/>
            </a:pPr>
            <a:r>
              <a:rPr b="0" i="0" lang="uk" sz="1100" u="none" cap="none" strike="noStrike">
                <a:solidFill>
                  <a:srgbClr val="333333"/>
                </a:solidFill>
                <a:latin typeface="Montserrat"/>
                <a:ea typeface="Montserrat"/>
                <a:cs typeface="Montserrat"/>
                <a:sym typeface="Montserrat"/>
              </a:rPr>
              <a:t>Не можна буде помити посуд, почистити зуби, прийняти </a:t>
            </a:r>
            <a:r>
              <a:rPr b="0" i="0" lang="uk" sz="1100" u="none" cap="none" strike="noStrike">
                <a:solidFill>
                  <a:srgbClr val="333333"/>
                </a:solidFill>
                <a:latin typeface="Montserrat"/>
                <a:ea typeface="Montserrat"/>
                <a:cs typeface="Montserrat"/>
                <a:sym typeface="Montserrat"/>
                <a:extLst>
                  <a:ext uri="http://customooxmlschemas.google.com/">
                    <go:slidesCustomData xmlns:go="http://customooxmlschemas.google.com/" textRoundtripDataId="1"/>
                  </a:ext>
                </a:extLst>
              </a:rPr>
              <a:t>душ</a:t>
            </a:r>
            <a:r>
              <a:rPr b="0" i="0" lang="uk" sz="1100" u="none" cap="none" strike="noStrike">
                <a:solidFill>
                  <a:srgbClr val="333333"/>
                </a:solidFill>
                <a:latin typeface="Montserrat"/>
                <a:ea typeface="Montserrat"/>
                <a:cs typeface="Montserrat"/>
                <a:sym typeface="Montserrat"/>
              </a:rPr>
              <a:t> чи скористатися вбиральнею.</a:t>
            </a:r>
            <a:endParaRPr b="1" i="0" sz="1100" u="none" cap="none" strike="noStrike">
              <a:solidFill>
                <a:srgbClr val="333333"/>
              </a:solidFill>
              <a:latin typeface="Montserrat"/>
              <a:ea typeface="Montserrat"/>
              <a:cs typeface="Montserrat"/>
              <a:sym typeface="Montserrat"/>
            </a:endParaRPr>
          </a:p>
        </p:txBody>
      </p:sp>
      <p:sp>
        <p:nvSpPr>
          <p:cNvPr id="193" name="Google Shape;193;p12"/>
          <p:cNvSpPr/>
          <p:nvPr/>
        </p:nvSpPr>
        <p:spPr>
          <a:xfrm>
            <a:off x="486366" y="679566"/>
            <a:ext cx="5598025" cy="111075"/>
          </a:xfrm>
          <a:custGeom>
            <a:rect b="b" l="l" r="r" t="t"/>
            <a:pathLst>
              <a:path extrusionOk="0" h="4443" w="223921">
                <a:moveTo>
                  <a:pt x="0" y="3864"/>
                </a:moveTo>
                <a:cubicBezTo>
                  <a:pt x="22055" y="-1646"/>
                  <a:pt x="45585" y="-316"/>
                  <a:pt x="68179" y="2193"/>
                </a:cubicBezTo>
                <a:cubicBezTo>
                  <a:pt x="93649" y="5021"/>
                  <a:pt x="119578" y="702"/>
                  <a:pt x="145048" y="3530"/>
                </a:cubicBezTo>
                <a:cubicBezTo>
                  <a:pt x="164203" y="5657"/>
                  <a:pt x="183593" y="3196"/>
                  <a:pt x="202866" y="3196"/>
                </a:cubicBezTo>
                <a:cubicBezTo>
                  <a:pt x="209885" y="3196"/>
                  <a:pt x="217262" y="1310"/>
                  <a:pt x="223921" y="3530"/>
                </a:cubicBezTo>
              </a:path>
            </a:pathLst>
          </a:custGeom>
          <a:noFill/>
          <a:ln cap="flat" cmpd="sng" w="38100">
            <a:solidFill>
              <a:srgbClr val="52D89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12"/>
          <p:cNvSpPr txBox="1"/>
          <p:nvPr/>
        </p:nvSpPr>
        <p:spPr>
          <a:xfrm>
            <a:off x="421291" y="283207"/>
            <a:ext cx="6150000" cy="650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600"/>
              <a:buFont typeface="Arial"/>
              <a:buNone/>
            </a:pPr>
            <a:r>
              <a:rPr b="0" i="0" lang="uk" sz="2600" u="none" cap="none" strike="noStrike">
                <a:solidFill>
                  <a:srgbClr val="001D35"/>
                </a:solidFill>
                <a:latin typeface="Montserrat ExtraBold"/>
                <a:ea typeface="Montserrat ExtraBold"/>
                <a:cs typeface="Montserrat ExtraBold"/>
                <a:sym typeface="Montserrat ExtraBold"/>
              </a:rPr>
              <a:t>НАСЛІДКИ ЗНИКНЕННЯ ВОДИ</a:t>
            </a:r>
            <a:endParaRPr b="0" i="0" sz="2600" u="none" cap="none" strike="noStrike">
              <a:solidFill>
                <a:srgbClr val="001D35"/>
              </a:solidFill>
              <a:latin typeface="Montserrat ExtraBold"/>
              <a:ea typeface="Montserrat ExtraBold"/>
              <a:cs typeface="Montserrat ExtraBold"/>
              <a:sym typeface="Montserrat ExtraBold"/>
            </a:endParaRPr>
          </a:p>
        </p:txBody>
      </p:sp>
      <p:pic>
        <p:nvPicPr>
          <p:cNvPr id="195" name="Google Shape;195;p12"/>
          <p:cNvPicPr preferRelativeResize="0"/>
          <p:nvPr/>
        </p:nvPicPr>
        <p:blipFill rotWithShape="1">
          <a:blip r:embed="rId5">
            <a:alphaModFix/>
          </a:blip>
          <a:srcRect b="0" l="0" r="0" t="0"/>
          <a:stretch/>
        </p:blipFill>
        <p:spPr>
          <a:xfrm>
            <a:off x="6474844" y="4132846"/>
            <a:ext cx="748526" cy="958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MSIP_Label_bc505e43-f4ee-4530-a44b-53993feb2893_Enabled">
    <vt:lpwstr>true</vt:lpwstr>
  </property>
  <property fmtid="{D5CDD505-2E9C-101B-9397-08002B2CF9AE}" pid="3" name="MSIP_Label_bc505e43-f4ee-4530-a44b-53993feb2893_SetDate">
    <vt:lpwstr>2026-05-21T09:14:29Z</vt:lpwstr>
  </property>
  <property fmtid="{D5CDD505-2E9C-101B-9397-08002B2CF9AE}" pid="4" name="MSIP_Label_bc505e43-f4ee-4530-a44b-53993feb2893_Method">
    <vt:lpwstr>Privileged</vt:lpwstr>
  </property>
  <property fmtid="{D5CDD505-2E9C-101B-9397-08002B2CF9AE}" pid="5" name="MSIP_Label_bc505e43-f4ee-4530-a44b-53993feb2893_Name">
    <vt:lpwstr>Designated Users Only (Protected) EM</vt:lpwstr>
  </property>
  <property fmtid="{D5CDD505-2E9C-101B-9397-08002B2CF9AE}" pid="6" name="MSIP_Label_bc505e43-f4ee-4530-a44b-53993feb2893_SiteId">
    <vt:lpwstr>d52c9ea1-7c21-47b1-82a3-33a74b1f74b8</vt:lpwstr>
  </property>
  <property fmtid="{D5CDD505-2E9C-101B-9397-08002B2CF9AE}" pid="7" name="MSIP_Label_bc505e43-f4ee-4530-a44b-53993feb2893_ActionId">
    <vt:lpwstr>0ef4fbcf-e09a-4aab-b4b1-c0560f410c3d</vt:lpwstr>
  </property>
  <property fmtid="{D5CDD505-2E9C-101B-9397-08002B2CF9AE}" pid="8" name="MSIP_Label_bc505e43-f4ee-4530-a44b-53993feb2893_ContentBits">
    <vt:lpwstr>8</vt:lpwstr>
  </property>
  <property fmtid="{D5CDD505-2E9C-101B-9397-08002B2CF9AE}" pid="9" name="MSIP_Label_bc505e43-f4ee-4530-a44b-53993feb2893_Tag">
    <vt:lpwstr>50, 0, 1, 1</vt:lpwstr>
  </property>
</Properties>
</file>